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50"/>
  </p:notesMasterIdLst>
  <p:sldIdLst>
    <p:sldId id="546" r:id="rId3"/>
    <p:sldId id="807" r:id="rId4"/>
    <p:sldId id="808" r:id="rId5"/>
    <p:sldId id="809" r:id="rId6"/>
    <p:sldId id="810" r:id="rId7"/>
    <p:sldId id="829" r:id="rId8"/>
    <p:sldId id="811" r:id="rId9"/>
    <p:sldId id="812" r:id="rId10"/>
    <p:sldId id="830" r:id="rId11"/>
    <p:sldId id="813" r:id="rId12"/>
    <p:sldId id="814" r:id="rId13"/>
    <p:sldId id="815" r:id="rId14"/>
    <p:sldId id="816" r:id="rId15"/>
    <p:sldId id="818" r:id="rId16"/>
    <p:sldId id="800" r:id="rId17"/>
    <p:sldId id="801" r:id="rId18"/>
    <p:sldId id="802" r:id="rId19"/>
    <p:sldId id="833" r:id="rId20"/>
    <p:sldId id="803" r:id="rId21"/>
    <p:sldId id="804" r:id="rId22"/>
    <p:sldId id="786" r:id="rId23"/>
    <p:sldId id="787" r:id="rId24"/>
    <p:sldId id="788" r:id="rId25"/>
    <p:sldId id="789" r:id="rId26"/>
    <p:sldId id="790" r:id="rId27"/>
    <p:sldId id="799" r:id="rId28"/>
    <p:sldId id="791" r:id="rId29"/>
    <p:sldId id="831" r:id="rId30"/>
    <p:sldId id="792" r:id="rId31"/>
    <p:sldId id="832" r:id="rId32"/>
    <p:sldId id="793" r:id="rId33"/>
    <p:sldId id="794" r:id="rId34"/>
    <p:sldId id="795" r:id="rId35"/>
    <p:sldId id="819" r:id="rId36"/>
    <p:sldId id="820" r:id="rId37"/>
    <p:sldId id="821" r:id="rId38"/>
    <p:sldId id="835" r:id="rId39"/>
    <p:sldId id="836" r:id="rId40"/>
    <p:sldId id="837" r:id="rId41"/>
    <p:sldId id="822" r:id="rId42"/>
    <p:sldId id="824" r:id="rId43"/>
    <p:sldId id="825" r:id="rId44"/>
    <p:sldId id="826" r:id="rId45"/>
    <p:sldId id="834" r:id="rId46"/>
    <p:sldId id="827" r:id="rId47"/>
    <p:sldId id="828" r:id="rId48"/>
    <p:sldId id="785" r:id="rId4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15FFE3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5C20A-DD79-4941-B044-795F01C2EFE9}" v="183" dt="2023-12-12T23:58:52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89660" autoAdjust="0"/>
  </p:normalViewPr>
  <p:slideViewPr>
    <p:cSldViewPr>
      <p:cViewPr>
        <p:scale>
          <a:sx n="66" d="100"/>
          <a:sy n="66" d="100"/>
        </p:scale>
        <p:origin x="904" y="-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CA15C20A-DD79-4941-B044-795F01C2EFE9}"/>
    <pc:docChg chg="custSel modSld">
      <pc:chgData name="Kafentzis Georgios" userId="0fad1e94-8729-4dd9-a94a-3efaf92f008a" providerId="ADAL" clId="{CA15C20A-DD79-4941-B044-795F01C2EFE9}" dt="2023-12-12T23:58:52.564" v="310"/>
      <pc:docMkLst>
        <pc:docMk/>
      </pc:docMkLst>
      <pc:sldChg chg="modSp mod modAnim">
        <pc:chgData name="Kafentzis Georgios" userId="0fad1e94-8729-4dd9-a94a-3efaf92f008a" providerId="ADAL" clId="{CA15C20A-DD79-4941-B044-795F01C2EFE9}" dt="2023-12-12T23:58:52.564" v="310"/>
        <pc:sldMkLst>
          <pc:docMk/>
          <pc:sldMk cId="2615694912" sldId="821"/>
        </pc:sldMkLst>
        <pc:spChg chg="mod">
          <ac:chgData name="Kafentzis Georgios" userId="0fad1e94-8729-4dd9-a94a-3efaf92f008a" providerId="ADAL" clId="{CA15C20A-DD79-4941-B044-795F01C2EFE9}" dt="2023-12-12T23:58:28.096" v="305" actId="20577"/>
          <ac:spMkLst>
            <pc:docMk/>
            <pc:sldMk cId="2615694912" sldId="821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7938" units="cm"/>
      <inkml:brushProperty name="height" value="0.07938" units="cm"/>
      <inkml:brushProperty name="color" value="#FF0000"/>
    </inkml:brush>
  </inkml:definitions>
  <inkml:trace contextRef="#ctx0" brushRef="#br0">16739 9490 18 0,'-9'4'31'0,"9"-4"-5"16,0 0-3-16,0 0-4 0,0 0-4 15,-9 0-1-15,9 0-4 16,0 0-1-16,0 0-1 31,0 0-3-31,0 0 0 0,0 0 0 16,0 0-2-16,0 0 0 16,0 0 1-16,0 0-1 15,0 0 0-15,0 0-1 16,-9 0 0-16,9 0 0 15,0 0 0-15,0 0-1 16,0 0 0-16,12-7 0 0,-2 0 0 16,8-2 0-16,8-5 0 15,11-8 1-15,12-6 0 16,8-3-1-16,11-6 0 16,6-3 1-16,5-4 0 15,2 2-2-15,-4 3 1 16,-5 1 0-1,-10 3 0-15,-14 9 0 16,-5 3 0-16,-15 4 1 16,-10 6-2-16,-6 4 2 0,-12 9-1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0-16,-15-6 0 15,3 6 0-15,-4-7 0 0,-4 2 0 16,0 1 0-16,1 3 0 16,0-3 0-16,4 4 0 15,3-4 1-15,-1 1-1 16,13 3-1-16,-11 0 1 15,11 0 0-15,0 0 0 16,0 0 0-16,11-3 0 0,-1 3-1 16,4 0 2-16,6 0-1 15,0-4 0-15,7 4 0 16,-2 0 0-16,0 0 0 16,-2 0 0-16,-2-2 1 15,-5 2-2-15,-2 2 2 31,-3-2-1-31,-11 0 0 0,9 0 0 16,-9 0 0-16,0 0 0 16,0 0 0-16,0 0 0 15,0 0 0-15,0 0 0 16,0 14 0-16,0-14 0 0,-10 19 0 16,3-4 0-16,-2 0 0 15,2 9 0-15,0-3 0 16,0 2 0-16,-1-1 0 0,3-1 0 15,0-4 0-15,3 0 0 16,2-6 1-16,0-11-1 16,-6 16 0-16,6-16 1 15,0 0-1-15,0 0 0 32,0 0 1-32,0 0-1 0,0 0 1 15,0 0-2-15,0 0-1 16,0 0-5-16,11-16-38 15,-11 4-1-15,0-14 1 16,0-5-2-16</inkml:trace>
  <inkml:trace contextRef="#ctx0" brushRef="#br0" timeOffset="1024.9">17451 8540 4 0,'0'0'24'0,"7"-14"-3"15,-7 14-5-15,4-13-2 0,-4 13-2 16,0-15-1-16,-7 7-2 16,7 8-1-16,-17-14-1 15,6 7-1-15,-5 1-2 16,-1 4-2-16,2 2 0 15,-1 0-1-15,1 10-1 16,4 0 0 0,1 2 1-16,3 3-1 15,7 0-1-15,3 2 2 16,4-3-1-16,3-1 1 16,3-3 1-16,5-5 1 15,0-5-1-15,1 4 1 16,-2-8 0-16,0-1 0 0,-2-8-1 15,-1 2 0-15,-3-8 0 0,-3-2 0 16,-3-6-1 0,0-4-1-16,-5-3 1 0,5 2 0 15,-5-2 0-15,0 6 0 16,0 0 0-16,0 7 0 16,-4 4 1-16,4 5 0 15,0 12 0-15,-4-12-1 0,4 12 1 16,0 0-1-16,0 0-1 15,0 0 1-15,-5 10-1 16,5 4 0-16,0 7 0 16,4 3 0-16,-4 6 1 15,3 2-1-15,0 0 0 32,-3 3 1-32,5-4-1 0,-5-4 0 15,5-4 0-15,-5-5 0 16,3 1 1-16,-3-8-2 15,6 2-1-15,-6-13-5 16,0 0-15-16,10 10-16 0,-10-10 1 16,0-13-1-1,0 1 0-15</inkml:trace>
  <inkml:trace contextRef="#ctx0" brushRef="#br0" timeOffset="1672.03">17792 8417 57 0,'0'0'21'0,"-6"-13"-3"16,6 13-3-16,-18-9-3 16,7 9-2-16,-4 0-3 0,1 0-2 15,-3 0-1-15,3 8-1 32,0-3-2-32,5 2 0 15,-1 0-1-15,10-7 0 0,-4 14 1 16,4-14-1-16,10 15 0 15,-10-15 1-15,20 17 0 16,-8-8 0-16,1-3 0 16,0 4 0-16,0-3 1 15,-2 3-1-15,-1-2 0 0,-2 1 1 16,-8-9-1-16,5 17 0 16,-5-17 0-16,-5 18 0 15,5-18 0-15,-15 10 1 16,4-5-2-16,-2-5 1 15,0 0-1-15,0 0-1 16,3 0-2 0,-3-10-4-16,13 10-8 15,-12-8-16-15,8-7-5 16,4 15-1-16,0-23 1 16</inkml:trace>
  <inkml:trace contextRef="#ctx0" brushRef="#br0" timeOffset="2504.35">17598 8241 15 0,'0'0'26'16,"0"0"-3"-16,0 0-1 0,0 0-5 15,0-10-3-15,11 10-1 16,-1 0-4-16,10 0-1 0,1 0-2 16,9 0 0-16,-1 0-2 15,3 0-1-15,0 0-1 16,-3 0-1-16,-2 0 0 15,-4 0-1-15,-8 0 0 32,-4 0 0-32,-11 0 0 0,13 0-1 15,-13 0 0-15,0 0 1 16,0 0-2-16,5-9 2 16,-5 9-1-16,-11-13 0 15,11 13 1-15,-16-18 0 16,7 8-1-16,-1 4 1 15,-1-1 0-15,11 7 0 0,-15-8 0 16,15 8 0-16,0 0-1 16,-9 0 1-16,9 0 1 15,0 0-1-15,14 10 0 16,-14-10 0-16,19 8 0 0,-9-2 1 16,1 0-1-1,-4 0 0 1,-7-6 0-16,14 13 1 0,-14-13-1 15,3 17 0 1,-3-17 1-16,-12 19 0 16,3-10 0-16,0 1 1 0,-2-3 0 15,0 4-1-15,-1-7 1 16,12-4 1-16,-16 16-2 16,16-16 1-16,-11 4-1 0,11-4 0 15,0 0-1-15,0 0-1 16,0 11-4-16,0-11-12 15,0 0-21-15,0 0 1 16,-6-11-1-16,6 11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54:57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15736 9607 565 0,'-5'-7'361'0,"-2"-8"25"0,3 6-147 16,1 9-109-16,5 0-37 16,7 9-58-16,-1 6-14 15,6 8 3-15,2 6 2 16,2 11 0-16,3 6-3 0,0 10-5 16,-5-1-2-16,-2-5-3 15,0-4-2-15,-3-14-2 16,3-7 0-1,-3-9 2-15,2-9 8 0,0-15 46 16,1-8 13-16,3-17 19 16,3-11-5-16,0-14-40 15,0-3-14-15,-5 0-21 16,0 6-5-16,-8 18-6 16,0 7 1-16,-7 13-5 0,-3 5-27 15,0 11-201-15,-1 4-233 16</inkml:trace>
  <inkml:trace contextRef="#ctx0" brushRef="#br0" timeOffset="390.51">16160 10002 410 0,'-3'0'297'0,"0"-1"37"15,1 2-84-15,1-1-109 16,1 0-38-16,0 1-53 16,1 17-9-16,2 37-7 0,-1-31-7 0,1 4-11 31,-3 1-3-31,4-5-2 16,-2-1 0-16,6-7 3 15,-5-4-16-15,2-8-143 16,-4-4-185-16</inkml:trace>
  <inkml:trace contextRef="#ctx0" brushRef="#br0" timeOffset="582.9499">16102 9979 649 0,'3'-9'374'0,"7"-8"-36"0,9 3-113 15,7 2-109-15,6 7-31 16,4 7-43-16,-5 3-9 15,-9 6 7-15,-8 4 14 16,-14 2 14-16,-9 5 0 16,-12 4-14-16,-2-2-14 15,-2-7-96-15,4-1-116 0</inkml:trace>
  <inkml:trace contextRef="#ctx0" brushRef="#br0" timeOffset="870.94">16418 9796 1101 0,'0'0'494'0,"1"-1"-223"16,12 1-177-16,6 2-46 0,8 0-32 15,2 4-4 1,0-2-3-16,1-1 0 16,-8-1-6-16,-3-2-61 0,-1 0-321 15</inkml:trace>
  <inkml:trace contextRef="#ctx0" brushRef="#br0" timeOffset="1067.41">16445 9945 852 0,'2'2'397'15,"9"4"-157"1,5 1-97-16,9 0-60 15,4-2-31-15,-1-1-28 16,3-1-6-16,-6-3-118 16,4-3-332-16</inkml:trace>
  <inkml:trace contextRef="#ctx0" brushRef="#br0" timeOffset="1420.3699">16768 9638 962 0,'12'-12'405'15,"17"-7"-241"-15,6 4-49 16,6 9-65-16,2 4-19 16,-3 6-20-16,-5 2-2 0,-10 2-2 15,-3 6 2-15,-15 3 4 16,-5 5 2-16,-4 5-1 16,-8 0 0-16,-2 6-4 15,-2-2-2-15,-3-3-2 16,7-4 1-16,3-8-1 15,4-2-32-15,6-5-163 16,-2 1-272-16</inkml:trace>
  <inkml:trace contextRef="#ctx0" brushRef="#br0" timeOffset="1621.1099">17024 10080 1177 0,'2'-3'566'16,"-2"-1"-211"-16,2 1-171 0,-2 2-37 15,0 0-59-15,0 0-22 16,0 0-38-16,0 0-8 16,0-1-22-16,0 1-81 15</inkml:trace>
  <inkml:trace contextRef="#ctx0" brushRef="#br0" timeOffset="14486.07">1817 7754 515 0,'0'-3'252'0,"-1"-4"-80"0,1 0-12 16,-6 6-35-16,1 1-19 16,-5 6-40-16,2 3-20 15,5 3-27-15,2 3-11 0,9 2-8 16,1-2 0-16,7-5 7 16,1-2 6-16,2-6 16 15,3-4 21-15,-2-5 40 16,-2-7 17-16,-10-4 27 15,-7-2-4-15,-11 2-23 16,-5 3-19-16,-7 6-41 16,-4 5-18-16,8 9-29 15,1 6-9-15,5 3-6 0,8 1-5 16,4-3-46 0,3-4-81-16</inkml:trace>
  <inkml:trace contextRef="#ctx0" brushRef="#br0" timeOffset="14995.12">2304 7550 911 0,'0'0'436'0,"0"-4"-192"16,-3 5-97-16,3-1-103 15,0 12-29-15,4 61-10 16,2-21-3-16,2 14 0 16,-1 2 3-16,0-6 3 15,-3-6 3-15,2-15 2 16,0-11 2-16,-2-16 5 16,2-8 10-16,-2-14 16 15,-1-8 5-15,-3-14 2 16,-1-11-4-16,-5-15-16 15,-4-7-5-15,-1-5-14 16,2 2-6-16,5 7-8 16,4 9 0-16,4 9 3 0,4 6 3 15,7 7-4-15,1 1-4 16,12 9-18-16,4 4-5 16,9 5 19-16,9 5-84 15,6 7-273-15</inkml:trace>
  <inkml:trace contextRef="#ctx0" brushRef="#br0" timeOffset="15249.48">2593 7805 824 0,'1'1'353'16,"3"11"-181"-1,2 4-64-15,-2 13-38 0,2 5-17 16,-4 3-21-16,-1 0-9 16,3-9-22-1,-1-4-83-15</inkml:trace>
  <inkml:trace contextRef="#ctx0" brushRef="#br0" timeOffset="15550.4">3062 7871 606 0,'-2'13'397'0,"-6"13"-8"15,-5-1-170-15,1 5-44 0,-13-3-73 16,0-3-27-16,-3-3-35 15,-5-12-8 1,1-9-3-16,1-5-5 16,2-14-11-16,7-1-9 15,9-3-12-15,6 0-4 0,7 4-11 16,-1 3 2-16,11 6 13 16,9 3 8-16,11 7 23 15,10 4 4-15,-4 11 4 16,-3 4-1-16,0 6-5 15,-7 1 0-15,-5-3-8 0,-1-5-4 16,0-3-265 0</inkml:trace>
  <inkml:trace contextRef="#ctx0" brushRef="#br0" timeOffset="16280.26">3583 7784 852 0,'0'0'402'0,"0"1"-182"15,7 4-79-15,11 1-89 16,6 1-23-16,15-2-10 16,1 0-4-16,1-3 0 15,-5-1 2-15,-15-1 11 16,-3-3 6-16,-14-3 5 15,-7-1-4-15,-14 3-15 16,-4 0-10-16,-10 7-13 16,0 7-5-16,4 6-4 15,3 4-5-15,11 7-10 16,6 2-3-16,13 5 4 16,6 1 7-16,12-2 13 15,-1-5 6-15,7-10 6 16,7-7 3-16,-2-12 8 15,7-4 5-15,-8-11 7 16,-8-4 1-16,-7-7 0 0,-5-2-2 16,-7-1-6-16,-3 1-5 15,-4 11-1-15,1 5-3 16,-1 16-6-16,0 6 1 16,-1 8-6-16,1 5 0 0,0 5 2 15,2-2 0-15,-2-3 2 16,0-6 1-16,0-10 4 15,-2-2 6-15,4-8 7 16,3-4 0-16,0-7-4 16,6-4-6-16,-1 0-13 15,-2-1-4-15,9 10-6 16,0 0-2-16,0 10 7 16,1 9 4-16,-5 3 5 15,-1 5 3-15,-6 2-3 16,3 2 12-16,-4-3-144 15,2-2-255-15</inkml:trace>
  <inkml:trace contextRef="#ctx0" brushRef="#br0" timeOffset="16509.44">4206 7872 866 0,'3'-3'495'16,"6"-1"-38"-16,-6 10-302 0,10 6-47 15,4 11-50-15,-2 7-12 16,9-4-14-16,-4-2-10 16,-5-9-4-16,0-2 0 15,-1-8 8-15,-1-6 7 16,1-9 8-16,-1-7 1 16,4-8-11-16,-3 2-8 0,2-2-12 15,-4-2-36-15,-5 8-244 16</inkml:trace>
  <inkml:trace contextRef="#ctx0" brushRef="#br0" timeOffset="17035.44">5084 7872 666 0,'0'18'342'16,"-1"12"-120"-16,-2 8-66 15,-1-1-19-15,0-3-54 0,3-7-20 16,1-11-28-1,1-5-7-15,0-11 10 16,-1-5 5-16,1-8-2 0,0-5-1 16,4-11-18-16,3-3-7 15,0-7-12 1,9 1 2-16,6 5 5 16,3 7-1-16,0 17 4 15,-3 8-5-15,-5 18-7 0,-2 10 0 16,-6 12 3-16,-1 3 2 15,-1-3 10-15,-2-2-44 16,5-9-237-16</inkml:trace>
  <inkml:trace contextRef="#ctx0" brushRef="#br0" timeOffset="17335.8">5391 7963 707 0,'2'2'368'0,"8"7"-86"16,0 2-96-16,-2 5-59 16,-1 1-30-16,-7-1-33 15,3-1-14-15,-3-5-19 16,2-4-5-16,3-4 2 16,-2-6 2-16,5-6-1 15,1-8-3-15,1-8-14 16,4-1-6-16,1 3 1 15,4 7 2-15,3 12 2 16,-2 4 0-16,2 10-8 0,-4 3-2 16,-4 9-1-1,0 1 0-15,-7 0-32 0,-1 3-74 16</inkml:trace>
  <inkml:trace contextRef="#ctx0" brushRef="#br0" timeOffset="17867">5722 7919 1307 0,'7'-1'543'0,"8"1"-322"15,3 13-72-15,2 14-76 16,1 9-17-16,3 5-24 16,-8 4-9-16,-4 5-10 15,-7-2-2-15,-16 1-2 16,-2-3 1-16,-6-10-15 15,-3-7-22-15,4-13-37 16,1-5-14-16,3-14 4 16,4-10 18-16,6-13 37 15,4-8 12-15,5-13 7 16,5-2 2-16,11-5-2 16,3-3 0-16,11 9 11 15,-2 3 5-15,-5 10 16 0,-6 8 3 16,-7 11-9-16,1 11-5 15,-1 10-11-15,6 10-5 16,-4 8 0-16,-1-1-1 16,-3 2 0-16,-2-2 2 15,-5-6 4 1,-1 0 3-16,-4-8 3 0,-1-2 1 0,0-6 9 16,2-6 0-16,-2 5-6 15,0 0-3-15,5-8-15 16,2-10-3-16,37-26-3 15,-28 32-2-15,0 7-4 16,0 6-1 0,-3 4 2-16,-10 7 5 0,9 2 5 15,-2 3 4-15,-1 3 0 16,9-3-3-16,-15 4-20 16,1-3-67-16,-3-1-290 15</inkml:trace>
  <inkml:trace contextRef="#ctx0" brushRef="#br0" timeOffset="18009.98">6115 7605 1409 0,'-2'-4'569'0,"-4"2"-402"0,5 6-91 0,3 8-89 15,6 10-71-15</inkml:trace>
  <inkml:trace contextRef="#ctx0" brushRef="#br0" timeOffset="18601.3298">6995 7941 584 0,'1'-7'339'15,"-5"-8"-34"-15,-5-1-39 0,-7 4-64 16,-3 1-25-16,-5 11-67 16,-1 6-36-16,3 11-60 31,-1 8-29-31,8 9-20 0,11 3-4 15,9 2 5-15,8-3 12 0,12-6 12 16,2-9 7-16,7-7 8 16,3-7 5-16,-2-8 9 15,-2-4 5 1,-10-8 13-16,-4-2 3 0,-16-2 2 16,-5-1-1-16,-12 3-11 0,-3 2-8 31,-3 5-21-31,3 8-12 0,4 8-10 0,2 10-1 31,6 15 8-31,-1 6 7 0,6 10 4 16,2 0 2-1,2 2 3-15,5-5 1 0,-1-2 2 16,3-11 12-16,0-13-125 16,1-9-150-16</inkml:trace>
  <inkml:trace contextRef="#ctx0" brushRef="#br0" timeOffset="18902.6">7230 7950 2062 0,'-8'7'-1'0,"2"2"-3"15,-5 13-1-15,4 2-11 16,9 4-6-16,4-3 7 16,11-3 7-16,5-3 7 15,4-4 11-15,2-4 5 16,-4-7 12-16,-4-4 7 0,-7-8 13 16,-8-7 4-1,-1-6-2-15,-4 0-7 0,-2-5-41 16,-2 2-52-16,-5 4-169 15,0-1-314-15</inkml:trace>
  <inkml:trace contextRef="#ctx0" brushRef="#br0" timeOffset="19238.35">7452 8125 952 0,'12'3'417'0,"11"-1"-208"15,5-1-51-15,1-2-60 0,-2-5-16 16,-1-3-22-16,-3-4-7 16,-5-4-7-16,-3 0-3 15,-7-6-7 1,-6 0-2-16,-12-2-5 16,-6 0-6-16,-11 7-13 0,0 1-7 0,-2 15-16 15,1 2-3-15,6 14-2 16,4 9 2-16,6 9 11 15,7 3 3-15,7 5 5 16,5 3 2-16,1 2 1 16,1 6 0-16,-1-2 0 15,-1 0 0-15,3-9-1 16,-1-7 1 0,3-11-46-16,2-10-104 0</inkml:trace>
  <inkml:trace contextRef="#ctx0" brushRef="#br0" timeOffset="19731.95">7778 7937 1030 0,'3'-4'487'16,"2"-3"-221"-16,7 6-123 0,4 2-52 15,6 7-60-15,5-2-16 16,-3 0-6-16,0 2 0 16,-6-4 3-1,-5-1 4-15,-3-2 7 16,-6-1 3-16,-4-4-7 16,-7 3-5-16,-6 1-13 15,-5 0-6-15,2 5-3 16,6 2-3-16,-3 5-4 0,2 4-1 0,6 6 8 15,0 0 4-15,10-2 7 16,8-1 5 0,-1-1-1-16,7-6 0 15,1-2 1-15,1-5 2 16,2-6 5-16,0-1 1 0,2-8 2 16,-1-4 0-1,-4-2-12-15,0-3-6 16,-4-3 0-16,-3-1-3 15,-4 4 4-15,-2 1 4 0,-7 13-3 16,-6 9-2-16,-1 9 2 16,-1 3 0-16,1 5 1 15,7-1 0-15,0 2-3 16,3 0-5-16,5-3-110 16,0-7-104-16</inkml:trace>
  <inkml:trace contextRef="#ctx0" brushRef="#br0" timeOffset="19875">8066 7673 1430 0,'-3'-4'590'16,"-2"-4"-388"-16,4 6-104 16,5 6-116-16,5 6 43 15,14 12-303-15</inkml:trace>
  <inkml:trace contextRef="#ctx0" brushRef="#br0" timeOffset="20440.94">8430 8092 509 0,'2'-2'243'0,"5"-1"-59"16,3 0-19-16,-1-1-7 0,0-1 2 15,-2-1-27 1,-2-1-8-16,-2 0-17 16,-2 0-8-16,-3-1-10 0,-4-3-10 15,-10-3-16-15,-3 3-12 16,0 3-26-16,-4 5-11 15,1 6-26-15,2 4-10 16,4 7-9-16,4 2 3 0,9 6 13 16,2-1 6-16,8 1 10 15,4-5 3-15,9-5 0 16,1-4 2-16,4-8 7 16,1-3 3-16,-2-6 6 15,-2-2 3 1,-4-8-2-16,-3 2-1 0,-7 1-6 15,-1 4-5-15,-7 10-11 16,0 0-7-16,-1 4-16 16,1-2-2-1,0 0 2-15,0 2 5 0,6 17 10 16,18 27 3-16,-7-32 4 16,5-4 16-16,3-7 15 0,0-1 21 15,-1-7 36 1,-4-7 5-16,-6-3 5 0,-1-2-14 15,-6-2-34-15,-2 0-17 16,-8-2-58 0,0 5-65-16,-5-1-291 0</inkml:trace>
  <inkml:trace contextRef="#ctx0" brushRef="#br0" timeOffset="21171.03">9686 8168 298 0,'10'-6'234'0,"12"-8"45"0,-3-2-4 16,-8-4-34-16,-7-3-20 16,-8-4-29-16,-5-2-17 15,-6 5-44-15,-4-4-18 16,-4 5-44-16,-2 1-18 15,-4 6-43-15,2 8-19 16,3 12-33-16,2 11-14 16,5 10 0-16,4 5 3 0,5 6 21 31,5-5 11-31,7 0 12 0,4-5 5 0,9-8 5 16,0-3 1-16,6-11 8 15,2-3 2-15,4-6 4 16,1-3 0-16,-3-9 1 15,-1 3-1-15,-10-4-3 16,0 2 1-16,-9 8-4 16,-7 0-3-16,-1 8 8 15,-5 6 1-15,-2 8 4 16,6 4 2-16,0 15-9 16,-1 4-3-16,6 11-5 15,-3 2-1-15,0 0 6 16,0-2-1-16,4-7 2 0,1-7 14 15,1-15-97-15,2-5-82 16</inkml:trace>
  <inkml:trace contextRef="#ctx0" brushRef="#br0" timeOffset="21503.12">9907 8319 578 0,'2'-5'329'0,"4"-7"-45"0,3 0-60 0,4-2-62 16,0-3-24-16,-1 0-20 16,-1-4-17-16,-3 4-12 15,-1 2-2-15,-5 7-7 16,0 3-10-16,-2 4-21 15,0 2-18-15,0-1-25 0,-1 0-4 16,1 0-2-16,-1 17 2 16,0 42 5-16,1-28 2 15,2 5-4-15,-1-2-1 16,3-7 4-16,-1 0-1 16,1-13 14-16,1-5-26 15,3-9-234-15</inkml:trace>
  <inkml:trace contextRef="#ctx0" brushRef="#br0" timeOffset="21851.62">10350 7973 982 0,'0'-1'535'15,"0"-2"-118"-15,0 0-115 0,0 3-130 16,0-1-56-16,0 0-59 16,0 0-24-16,0 0-26 15,0 0-23-15,0-1-168 16,0 2-235-16</inkml:trace>
  <inkml:trace contextRef="#ctx0" brushRef="#br0" timeOffset="22120.8098">10350 8175 925 0,'0'0'444'0,"1"0"-149"16,1 0-32-16,-2-1-55 0,0 1-15 16,0 0-36-16,-1-1-14 15,0 0-26-15,0-1-13 0,-1 1-18 16,2 1-8-16,0 0-21 16,0 0-10-16,0-1-24 15,0 0-17-15,0 0 30 16</inkml:trace>
  <inkml:trace contextRef="#ctx0" brushRef="#br0" timeOffset="27468.74">2017 8977 912 0,'1'-2'415'0,"5"1"-203"0,2 4-77 16,3 18-90-16,7 8-27 0,3 23-15 15,2 9-2 1,4 13 5-16,-2 3 0 16,-2-10 2-16,2-7 0 15,-1-20-2-15,-1-10 3 16,-2-17 2-16,-6-9 3 16,1-17 31-16,-1-9 15 0,3-18 32 15,4-7-2 1,1-10-13-16,3-3-10 0,0-1-27 15,3 3-2-15,-3 5-19 16,-1 6-5 0,-5 4-9-16,-6 5-3 0,-1 12-2 15,-2 5 1-15,-6 14-113 0,1 6-80 16</inkml:trace>
  <inkml:trace contextRef="#ctx0" brushRef="#br0" timeOffset="27872.19">2615 9417 585 0,'-1'-5'367'16,"1"-2"-4"-16,0-1-82 0,0 9-120 15,0 4-47-15,0 10-70 16,0 6-29-16,0 7-7 16,1 6-1-16,-1 2 1 15,1-1-1-15,-2 0-1 16,0-3 0-16,0-5-1 16,1-4-22-16,2-11-99 15,0-2-107-15</inkml:trace>
  <inkml:trace contextRef="#ctx0" brushRef="#br0" timeOffset="28108.7">2570 9396 762 0,'5'-10'367'0,"9"-15"-118"15,9 5-53 1,8 5-73-16,6 5-22 0,1 13-48 15,-5 8-15-15,-8 10-2 16,-6 3-2-16,-19 4 4 16,0 1 1-16,-13-6-3 15,-6-3-3-15,-3-5-5 16,-8-5 3 0,3-10-112-16,3 0-104 0</inkml:trace>
  <inkml:trace contextRef="#ctx0" brushRef="#br0" timeOffset="28762.14">2780 9807 583 0,'0'-1'313'0,"1"-1"-81"0,-2-3-98 32,1 4-31-32,0 0-43 0,5-2-12 0,16 0-3 15,24-35 11-15,-35 30 29 16,-5 1 12-16,-1 6 0 15,-4 1-12 1,-1 7-40-16,0-7-17 0,-1 0-18 16,1 17-3-16,1 38 3 15,0-28 3-15,4 2 19 16,0-2 11-16,-1-10 10 16,0-1 0-16,-3-8-14 31,1-5-9-31,-1-1-23 0</inkml:trace>
  <inkml:trace contextRef="#ctx0" brushRef="#br0" timeOffset="31391.39">3255 9300 593 0,'3'0'253'0,"4"1"-101"0,21 0-128 15,11 1-6-15,18-2-5 16,6 2 1-16</inkml:trace>
  <inkml:trace contextRef="#ctx0" brushRef="#br0" timeOffset="31574.4">3362 9429 646 0,'-3'1'314'0,"1"2"-104"16,8 0-50-16,-5-3-64 0,29 0-25 16,64 6-39-16,-40-5-14 15,-3 3-223-15</inkml:trace>
  <inkml:trace contextRef="#ctx0" brushRef="#br0" timeOffset="32113.64">4022 8886 832 0,'0'-5'402'15,"-2"-7"-157"1,4 10-86-16,3 19-100 0,1 12-34 16,7 20-29-16,-2 9 0 15,3 11 5-15,1 5 2 16,-3 3 4-16,-2 0 1 15,-8-10 2 1,-1-10 0-16,-1-21 1 16,-3-13 0-16,3-14 1 15,0-3-7-15,3-16-21 0,6-2-12 16,4-15-21-16,6-3-1 16,8 0 17-16,-1-3 7 15,-16 4 20-15,9 1 8 16,-12 11 28-16,-4 6 14 15,-2 11 23-15,-17 6 8 16,-7 9-8-16,0 5-11 16,4 3-27-16,7 1-11 15,11 0-19-15,2-4-4 0,11-3 1 16,8-3 0 0,9-6-1-16,4 2-47 0,5-2-194 15</inkml:trace>
  <inkml:trace contextRef="#ctx0" brushRef="#br0" timeOffset="32456.75">4476 9557 700 0,'2'0'296'0,"11"0"-174"15,2 1-44-15,2-3-49 16,3-2-6-16,-8-7-3 0,1 0 2 16,-4-4 17-16,-4 3 21 15,-5-1 38-15,-8 1 16 16,-8 1 6-16,-2 4-13 16,-1 7-38-16,-1 5-20 15,1 10-30-15,-2 0-12 0,8 10-7 16,5 0-1-16,9 0 1 15,7 1 2-15,6-1 1 16,6-1 2-16,6-7 2 16,3-5 1-16,3-9 2 15,-1-4 9-15,-2-4-208 16</inkml:trace>
  <inkml:trace contextRef="#ctx0" brushRef="#br0" timeOffset="33069.43">5078 9482 623 0,'-3'1'283'0,"-3"4"-102"16,25 0-103-16,18 3-10 16,37-4-5-1,20 0 4-15,32-2 12 0,17-1 7 16,17 0-2-1,1 2-13-15,2-3-34 0,-6-3-12 16,-30-6-7-16,-14-3 0 16,-36-1-96-16,-21 1-177 0</inkml:trace>
  <inkml:trace contextRef="#ctx0" brushRef="#br0" timeOffset="33833.54">5686 8926 350 0,'3'-4'245'16,"2"-2"21"-16,2-3-45 0,1-5-62 15,-8 0-16-15,-2-3-19 16,-5-1-13-16,-10-1-19 16,-3 2-19-16,-9 5-35 15,-2 5-17-15,0 10-27 16,1 7-11-16,6 7-19 16,0 8-5-16,13 6-2 15,6 2 4-15,10 3 15 16,9-3 10-16,8-7 12 15,8-4 2-15,2-10 4 16,2-6 3-16,-5-7 8 16,-5-8 4-16,-3-7 4 15,-3-2 0-15,-5-1-2 16,-2 3 9-16,-5 3 18 16,-3 4 7-16,-3 7 5 15,0 6-12-15,-1 11-25 16,-1 5-11-16,2 7-9 15,-2 2-1-15,2 6 1 0,-1-2-1 16,1 4 2-16,-2-2-1 16,2-7 0-16,2 0 0 0,0-8-137 15,2-3-196 1</inkml:trace>
  <inkml:trace contextRef="#ctx0" brushRef="#br0" timeOffset="34177.1599">5882 9271 576 0,'4'-3'308'0,"4"-4"-56"0,2-3-83 0,2-3-59 31,0-1-14-31,-4-3-12 0,1 1 0 15,-1 2 9-15,-5 0 7 16,2 7-7-16,-5 4-14 0,-3 3-34 16,3 5-18-1,0-5-23-15,0 0-2 0,4 23 2 16,5 29 2-16,-7-26 5 16,4 0 3-1,-4-5 29-15,1-1 9 16,-2-8 17-16,-1-3 2 15,1-5-22-15,1-3-7 16,-1-2-2-16,-1 0-70 16</inkml:trace>
  <inkml:trace contextRef="#ctx0" brushRef="#br0" timeOffset="35749.5">5473 9746 723 0,'1'-3'352'0,"3"-2"-118"15,3 9-140-15,-2 10-32 16,7 19-29-16,-1 6-6 16,-4 11-8-16,-1-1-2 15,-4-8-4-15,-2-7-2 16,3-14 4-16,0-7 2 15,1-12 16-15,-1-6 7 16,4-9 1-16,0-6 11 16,0-16-1-16,5-2-1 0,1-7 3 15,6 2-9-15,9 12-18 16,1 4-6-16,7 15-15 16,2 6-6-16,-5 11-61 15,1 6-113-15</inkml:trace>
  <inkml:trace contextRef="#ctx0" brushRef="#br0" timeOffset="36521.21">5687 10194 659 0,'6'-3'309'16,"3"-2"-117"-16,4-3-34 0,6-3-38 15,-3 0-17-15,0-6-25 16,1 5-2-1,-2-3 3-15,-5 4 4 0,-1 6 6 16,-5-2-6-16,-3 6-21 16,3-1-14-16,-3 5-22 15,-1-3-9-15,0 0-11 16,1 12-2-16,9 48-3 16,-8-26 1-16,0 2 1 15,-3-4 1-15,1-8-14 16,0-3-59-16,3-12-365 15</inkml:trace>
  <inkml:trace contextRef="#ctx0" brushRef="#br0" timeOffset="36786.2599">5985 10110 1183 0,'-1'4'465'16,"-3"11"-319"-16,2 6-55 16,-5 7-51-16,5 6-13 0,2 1-16 15,1 0-3-15,3-6-39 16,1-7-57-16,0-11-188 15,-2-10-218-15</inkml:trace>
  <inkml:trace contextRef="#ctx0" brushRef="#br0" timeOffset="37012.57">5958 10111 882 0,'8'-4'405'15,"13"-4"-176"1,3 5-53-16,6 4-83 0,3 3-20 16,-3 9-7-16,-5 1 9 15,-13 2 26-15,-9-1 14 16,-13 1-11-16,-8-2-15 0,-5-1-30 16,-1-3-18-1,2-8-73-15,6-2-89 16</inkml:trace>
  <inkml:trace contextRef="#ctx0" brushRef="#br0" timeOffset="42095.9">12672 12673 822 0,'20'2'296'16,"26"0"-202"-16,49 3-116 16,33-1 9-16,64-3 41 15,31-1 22-15,57-3 45 31,20-1 11-31,36 0 3 16,8-2-11-16,6 1 1 0,-15-3 2 0,-35 5-20 16,-34-2-5-1,-59 3-38-15,-18 4-13 16,-61 4-14-16,-23 4-13 0</inkml:trace>
  <inkml:trace contextRef="#ctx0" brushRef="#br0" timeOffset="45213.3">6896 9464 826 0,'3'-1'340'0,"14"-2"-195"15,6 0-60 1,20 3-52-16,11-3-12 0,4 0-18 16,2 3 4-16,-12-2-144 15,-10 4-154-15</inkml:trace>
  <inkml:trace contextRef="#ctx0" brushRef="#br0" timeOffset="45357.65">6959 9562 775 0,'5'1'363'15,"2"-1"-149"-15,19 0-115 0,12-2-31 16,12-3-40-16,6 5-28 16</inkml:trace>
  <inkml:trace contextRef="#ctx0" brushRef="#br0" timeOffset="46166.8">7625 9112 990 0,'2'-1'401'0,"2"2"-272"16,4 4-56-16,5 17-58 16,0 10-7-16,0 19 1 15,-2 12 1-15,-4 13 0 16,-3-1 1-16,0-7 5 0,-1-8 4 15,2-21-25-15,2-14-20 16,-3-14-25-16,4-6-1 16,3-13 18-16,2-4 15 15,8-11 17-15,0 0-5 16,2-2 1 0,-1-1 2-16,-5 9 6 0,-3 1 5 0,-7 10 18 15,-9 7 6 1,-11 4 16-16,-3 6 1 0,-5 2-13 15,4 0-5-15,1 1-26 16,8-3-6-16,6 2-8 16,2-1 0-16,9-1 2 15,-1-2 1-15,4-2 5 16,0-1 1 0,5-4-5-16,2 2-18 0,0-6-48 15,2 0-26-15,-6-4 1 16,-5 1 21-16,-7 0 72 15,-1 3 48-15,-3 0 36 16,1 1 1 0,0 1-23-16,0 0-23 0,0 0-32 15,0 0-4 1,14 5 0-16,39 11 1 16,-24-12 3-16,2-3 1 0,-5-2 7 0,-2-4 2 15,-5-3 8 1,-4 1 4-16,-8-3 5 15,-4-2 0-15,-8 4 14 16,-9-2 0-16,-11 4-7 16,-1 1-3-16,-4 6-27 0,2 4-9 15,3 7-15 1,2 4-7-16,10 3 8 16,9 5 1-16,9 1 14 15,13-1 9-15,9-3 10 16,6-4 5-16,6-3 3 15,-2-6 0-15,0-5-13 16,-1 0-59-16</inkml:trace>
  <inkml:trace contextRef="#ctx0" brushRef="#br0" timeOffset="46764.54">8559 9686 748 0,'15'-1'257'0,"30"-2"-204"16,19 0-21-16,23 1 56 15,18 2 25-15,23 0 16 16,7 0-5-16,15 1-44 16,-3-2-20-16,-7-1-33 15,-14-2-5-15,-23-1-24 16,-17 0-68-16</inkml:trace>
  <inkml:trace contextRef="#ctx0" brushRef="#br0" timeOffset="47402.35">9041 9118 456 0,'4'-2'286'0,"1"-7"-7"0,1 0-65 0,-2-3-70 31,5-2-23-31,-13-3-30 0,-3-2-12 0,-9 0-21 15,-13 2-14-15,1 5-22 16,-5 5-12 0,5 8-19-16,-2 6-11 0,12 10-22 31,2 1-3-31,10 7 1 0,6 1 6 16,5-4 20-16,11 2 8 0,5-7 10 15,7-8 2 1,6-5 6-1,1-5 2-15,-3-7 6 16,-7-2 3-16,-5-3 0 16,-5 3-4-16,-7 2-11 0,2 3-10 15,-10 7-7-15,-2 10 1 16,-3 13 3-16,-4 9 6 16,7 8 2-16,-2 2 0 15,0 2 3-15,8-5 3 16,2-8 6-16,0-4-9 15,4-14-134-15,-4-4-186 16</inkml:trace>
  <inkml:trace contextRef="#ctx0" brushRef="#br0" timeOffset="47713.99">9205 9415 521 0,'8'-2'309'16,"10"-4"-46"-16,-2-3-103 15,6-1-29-15,-3-6-46 0,-3-2-12 16,-4-2 3-16,-3 0 7 16,-1 4 11-16,-6 2 2 15,0 7-11 1,1 4-17-16,-6 6-36 0,2-3-15 15,1 2-23-15,-1 26-1 16,5 39 7-16,-1-30 0 16,0-5 5-16,2-4 3 0,1-9 5 15,-2-5 4-15,0-9-181 16</inkml:trace>
  <inkml:trace contextRef="#ctx0" brushRef="#br0" timeOffset="53602.47">14377 11608 339 0,'2'-6'267'0,"3"-6"15"0,-1 4-25 16,1 0-21-16,-1 5-57 15,-1 4-34-15,0 10-66 16,-1 4-20-16,0 9-32 16,-2 4-13-16,-3 6-8 15,1 0-3-15,1-4-57 16,1-1-78-16</inkml:trace>
  <inkml:trace contextRef="#ctx0" brushRef="#br0" timeOffset="53777.27">14554 11579 1132 0,'-1'3'448'16,"1"9"-301"-16,1 2-59 15,4 10-50-15,2 4-15 16,-3 0-16-16,0 4-6 15</inkml:trace>
  <inkml:trace contextRef="#ctx0" brushRef="#br0" timeOffset="54391.13">14334 11197 706 0,'-2'-1'388'16,"-1"-2"-79"0,3 3-86-16,0 0-109 0,0 0-36 15,26 6-41 1,38 47-12-16,-20-22-10 16,-1 4-2-16,-6-3-6 15,-7-1-1-15,-12-7-33 16,-2-3-76-16</inkml:trace>
  <inkml:trace contextRef="#ctx0" brushRef="#br0" timeOffset="54662.48">14614 11181 735 0,'-3'0'368'15,"-5"1"-113"-15,-2 4-84 0,-7 8-74 16,-6 4-22-16,-13 4-27 16,-4 6-10-16,-3 4-17 0,3-1-6 0,9 0-8 31,5-6-2-31,11-8-19 15,5-6-69-15</inkml:trace>
  <inkml:trace contextRef="#ctx0" brushRef="#br0" timeOffset="58994.86">8930 10010 588 0,'0'-2'362'0,"-2"-6"-42"16,2 7-105-16,2 1-46 0,10 7-83 16,9 7-36-16,13 6-37 15,3 5-4-15,8-1-1 16,0 1-1-16,-6-1 0 16,-2-3-1-16,-13-5-77 15,-2-3-93-15</inkml:trace>
  <inkml:trace contextRef="#ctx0" brushRef="#br0" timeOffset="59206.31">9306 9961 822 0,'-12'3'448'0,"-16"8"-89"0,-5 2-120 16,-11 6-114-1,-1 4-40-15,-8 6-50 0,-1 2-13 16,4 1-14-16,3-1-2 16,18-3-1-1,8-5-24-15,14-9-144 16</inkml:trace>
  <inkml:trace contextRef="#ctx0" brushRef="#br0" timeOffset="62243.32">1605 11270 261 0,'-7'2'127'0,"-5"5"-47"16,1 2-52-16,0 2-40 16,4 4-5-16,7 3 1 0,0-2 3 15,7 1 13 1,6-1 11-16,6-8 32 0,4-1 22 15,-1-7 47-15,-1-1 23 0,-4-6 36 32,-6-6 5-32,-2-3 4 0,-7-1 3 0,-6-3-20 15,-1 1-14-15,-8 0-34 16,-2 5-27 0,1 5-46-16,-2 5-16 0,3 4-32 31,2 3-14-31,3 6-11 0,-2 4-5 0,6 4 1 15,5 3 1-15,5-1 7 16,5 0 6-16,7-6 13 16,0-8 6-1,-2-6 14-15,0-7 9 16,-6-5 29-16,-9 0 5 16,-7-2-9-16,-4 2-16 0,-8 4-547 15</inkml:trace>
  <inkml:trace contextRef="#ctx0" brushRef="#br0" timeOffset="63136.52">2205 11117 649 0,'-2'-2'336'16,"-1"-2"-138"-16,-3 4-70 0,5 0-105 16,-1 30-20-16,-4 61 7 15,6-17-2-15,0 10 2 16,3-5-4-16,2-17 3 16,1-9 3-16,1-24 5 15,0-8 4-15,-2-17 21 16,1-7 10-16,-2-18 6 15,-2-8 0-15,-3-18-18 16,-4-11-7-16,-6-18 2 16,4-1-3-16,3 5-12 0,5 8-7 15,12 19-10 1,2 7-5-16,9 10-13 16,5 4-3-16,18 8-13 15,8 4 4-15,13 10-10 16,8 8-63-16</inkml:trace>
  <inkml:trace contextRef="#ctx0" brushRef="#br0" timeOffset="63368.8">2431 11449 665 0,'2'4'272'0,"1"6"-127"16,7 8-72-16,-1 7-12 15,0 3-7-15,-2 5-24 16,-2-2-9-16,-2-6-88 16,-1-4-257-16</inkml:trace>
  <inkml:trace contextRef="#ctx0" brushRef="#br0" timeOffset="63645.62">2891 11543 807 0,'-7'9'437'0,"-7"3"-117"16,-13 6-134-16,0-1-49 15,-6-3-68 1,2-4-23-16,7-5-18 0,0-6-4 0,5-6-33 15,4-4-18 1,7-2-15 0,5 0-6-16,5-3 15 15,6 4 3-15,5 3 15 0,4 1 9 16,6 8 20-16,1 1 13 16,1 9-3-1,-2 4-4-15,0 7-10 0,-1 2-2 16,0 2 0-16,1 2-30 15</inkml:trace>
  <inkml:trace contextRef="#ctx0" brushRef="#br0" timeOffset="64293.7">3428 11489 915 0,'7'5'352'16,"11"-1"-236"-1,8 0-26-15,6-3-15 0,2-2-20 16,2-1-31-16,-4-2-4 15,-10 1 4-15,-4-1 1 16,-14 2 9-16,-4 0-3 16,-9 4-11-16,-6 3-6 15,-9 4-17-15,0 6-6 0,3 2-4 16,6 1-2 0,9 2-1-16,6 2 0 15,7 1 4-15,8-1 3 0,10-4 7 16,6-6 3-16,5-8 7 15,-1-3-23-15,-2-7-70 16,-3-3-43-16,-6-7-33 16,-1 0 24-16,-4-2 70 15,-3 0 43-15,-2 6 73 16,-3 4 40-16,-2 9 36 16,-3-1 24-16,-1 11-9 15,-3 0-20-15,-2 7-9 16,-2 5-18-16,-3-4-27 0,1 1-16 15,-1-8-24-15,4-3-6 16,2-9 5-16,4-5 2 16,6-8-2-16,3-2-5 15,5-1-15 1,3-1-6-16,-4 5-9 0,0 3 0 16,-1 6-2-16,-2 7 0 15,-2 7 3 1,-5 1 2-16,3 10 3 0,-7 0 3 15,1 1-7-15,4 0-64 16,3-3-225-16</inkml:trace>
  <inkml:trace contextRef="#ctx0" brushRef="#br0" timeOffset="64501.49">4185 11590 806 0,'4'-1'473'0,"1"-1"-49"0,4 8-234 15,2 5-41-15,-5 7-62 16,7-1-17-16,2 3-21 16,-2 0-9-16,10-8-13 15,-8 0 5-15,2-13 16 16,1-10 2-16,8-8-1 16,1-6-11-16,1-2-24 0,-2 3-25 15,-9 2-148 1</inkml:trace>
  <inkml:trace contextRef="#ctx0" brushRef="#br0" timeOffset="65024.1">4997 11651 439 0,'0'14'242'0,"-1"18"-55"16,-3-2-44-16,3-6-46 15,0-4-39-15,-3-14-21 16,6-4 14-16,1-11 12 15,2-8 9-15,6-9 16 16,-2-6-4-16,2-4-4 16,4 1-1-16,4 3 5 0,6 8 0 15,6 8 2 1,0 7-5-16,-2 10-32 16,-5 4-19-16,-7 9-13 15,-2 8-9-15,-7 8-4 16,-1 5 2-16,-3 9 5 0,-6-5-48 15,4 0-211-15</inkml:trace>
  <inkml:trace contextRef="#ctx0" brushRef="#br0" timeOffset="65313.17">5433 11622 1073 0,'2'2'430'0,"6"6"-280"15,-6 4-41-15,3 6-49 16,-4 3-15-16,-4 0-19 0,1-1-4 16,-1-8 0-16,2-4-3 15,3-9 8-15,0-6-2 16,8-9-4-16,1-4-3 16,5-1-16-16,5 0-4 15,1 7-8 1,0 5-2-16,-2 8 3 0,-2 6 3 15,-5 12 5-15,-4 2 3 0,-5 8 1 16,-2-3 0-16,1-2-63 16,1-6-84-16</inkml:trace>
  <inkml:trace contextRef="#ctx0" brushRef="#br0" timeOffset="65815.85">5762 11654 923 0,'11'-8'503'0,"6"-7"-124"0,5 13-150 15,-2 5-45-15,3 14-83 16,0 7-37-16,-4 9-31 16,-1 11-10-16,-10 9-7 15,-5 5-1-15,-10 4 1 16,-6-3-1-16,-6-12-15 16,-6-10-39-16,-1-13-82 15,4-10-26-15,3-16-18 16,7-9 35-16,10-15 77 0,4-10 29 0,14-12 32 31,6-8 8-15,9-6 11-16,0 2 0 0,4 10 17 15,-5 9 7-15,-4 12-1 16,4 7 1-16,-8 12-13 16,-1 6-8-16,-2 11-5 0,-6 5-1 15,-1 7-8 1,-4 3 1-16,1 1-3 15,-4 0-2-15,1-4-1 16,-1-4-1-16,-1-8 1 16,3-3 4-16,3-8 5 15,0-7 1-15,10-7-3 16,2-6-5-16,2 1-9 16,6 1-1-16,-7 7-6 0,1 6-3 15,-3 9-2-15,-6 5-2 16,-1 9 3-16,-2 4 2 15,-4 1 3-15,0 1 1 16,-6 2 1-16,0-3-29 16,-4 1-146-16,2-1-231 15</inkml:trace>
  <inkml:trace contextRef="#ctx0" brushRef="#br0" timeOffset="65967.16">6244 11357 868 0,'-4'-16'544'0,"-6"-18"18"16,5 16-323-16,5 20-184 15,1 11-51-15,5 21-83 16,5 9-76-16</inkml:trace>
  <inkml:trace contextRef="#ctx0" brushRef="#br0" timeOffset="66586.2">7343 11518 825 0,'-8'-4'384'0,"-15"-3"-167"16,-7 2-42-16,-8 12-78 0,-3 5-33 16,7 7-55-1,7 8-15-15,16 3-16 16,9 2-2-16,15 1 9 0,9-3 4 15,17-3 9 1,5-6 3-16,1-10 9 16,-1-3 4-16,-14-9 10 15,-5-7 6-15,-13-6 13 16,-3-3 3-16,-7-5 1 0,-3 2-3 16,-9 3-16-16,-5 4-10 15,-4 12-13-15,-1 5-6 16,4 14-12-16,2 8-1 15,6 12-4-15,4 8 0 16,9 9 7-16,2 0 3 16,5-2 6-16,2-6 2 15,1-14-20-15,1-3-37 0,-5-14-131 16,1-4-140-16</inkml:trace>
  <inkml:trace contextRef="#ctx0" brushRef="#br0" timeOffset="66884.72">7636 11598 1077 0,'-7'-1'436'0,"-7"1"-292"0,1 3-53 15,5 9-77-15,5 3-17 16,7 8-18-16,8 1 0 15,9 0 11-15,6-1 5 16,5-9 15-16,-1-6 11 16,-1-8 39-16,-6-8 21 15,-9-7 19-15,-6-6 5 16,-14-4-19-16,-5 0-18 16,-13-1-24-16,-4 5-16 15,-3 8-30-15,-2 2 3 0,9 11-132 16,2 5-125-16</inkml:trace>
  <inkml:trace contextRef="#ctx0" brushRef="#br0" timeOffset="67688.4399">8188 11632 623 0,'9'-5'373'16,"7"-6"2"-16,13 6-251 15,0 0-32-15,3 5-48 0,-5 0-17 16,-6 1-18-16,-3 3-2 15,-11-2 2-15,0-2 2 16,-8-1 3 0,-2 0 2-16,2 1 3 0,0 0 4 15,0 0-1-15,-14 8-3 16,-24 29-6-16,31-17-5 16,4 6-3-1,4-2-1-15,3 0 2 16,-1-3 5-16,7-3 5 15,7-4 10-15,0-10 14 0,12-4 2 16,3-13 3-16,-7-6-3 16,6-5-7-16,-4-1-3 15,-10-6-1-15,0 1-1 0,-7-1 0 16,-3 4 1 0,-4 10-5-16,1 3-5 15,-2 15-29-15,-1 3-11 16,0 8-6-16,1 8-3 15,1 8 21-15,3 3 3 16,1 2 30-16,0-2-62 0,-1-10-99 16,0-5-61-16</inkml:trace>
  <inkml:trace contextRef="#ctx0" brushRef="#br0" timeOffset="67826.66">8474 11310 821 0,'-7'-20'472'0,"-3"-11"-47"16,4 10-175-16,5 14-173 16,4 12-50-16,9 10-65 0,0 7-121 15</inkml:trace>
  <inkml:trace contextRef="#ctx0" brushRef="#br0" timeOffset="68376.47">8935 11704 567 0,'1'-6'328'16,"0"-4"-78"-16,-3-3-49 15,-1-1-35-15,-8-2-40 16,2 1-19-16,-7-2-18 16,1 2-17-16,-5 6-43 15,-3 6-19-15,5 13-31 16,-2 3-6-16,10 12 8 16,2-2 5-16,10 3 7 15,5 1 5-15,7-8 7 0,4-4 5 16,1-9 10-1,5-6 4-15,4-6 5 16,-2-5 0-16,2-4 0 16,-6-4 0-16,-9 1-4 15,-1 3-1-15,-9 5-9 16,-3 4-8-16,-1 7-16 16,-3 4-6-16,0 4-9 15,4 3 3-15,5 5 11 0,4 1 2 16,5 0 6-16,3 0 1 15,4-2 1-15,1-5 2 0,4-1 2 16,1-7 22-16,-1-6 31 16,2-8 16-16,-6-11 36 15,-1-2-11 1,-7-7-15-16,-5 1-12 16,-12-2-49-16,-2 2-36 0,-11-4-120 15,-7-3-92-15</inkml:trace>
  <inkml:trace contextRef="#ctx0" brushRef="#br0" timeOffset="71546.32">7924 11797 361 0,'1'3'206'0,"1"4"-35"16,-2-7-44-16,0 0 5 16,0 0-9-16,24-4-10 15,34-13-24-15,-28-2-13 16,-4-4 2-16,-7-3 8 0,-7-5 25 15,-8 3 9-15,-13 0-16 16,-8 2-14-16,-12 11-63 16,-1 4-22-16,2 15-32 15,4 10-17-15,6 16 2 16,6 4-2-16,8 17 16 16,6 5 13-16,9 8 18 15,6 2 11-15,-1-10 1 16,-2-4-1-16,-3-17 3 15,-2-8 0-15,-1-12-35 16,-2-6-137-16</inkml:trace>
  <inkml:trace contextRef="#ctx0" brushRef="#br0" timeOffset="72279.23">9924 11736 415 0,'7'-9'264'15,"9"-13"6"-15,-3-1-37 16,-4-1-38-16,-4 1-14 16,-9 3-28-1,-7-2-16-15,-9 4-40 16,-3 5-26-16,-5 5-48 15,0 7-22-15,1 10-29 16,1 4-10-16,7 9-9 0,8 5 3 16,10 7 4-16,4 0 6 15,11 0 17 1,2-3 7-16,5-8 11 0,2-5 2 16,0-8 5-16,1-7 2 15,-2-6 8-15,0-8 3 16,-6-4 5-16,-3-2 0 15,-6-4-1-15,-3 2-1 0,-4 0-1 16,-3 4 1-16,-4 5-10 16,1 4-10-16,1 11-22 15,1 2-12-15,2 11-5 16,0 5 3-16,2 8 14 16,4 7 6-16,0 3 7 15,0 1 3-15,-1-1 2 16,2-3 2-16,-3-7-13 15,3-1-68-15</inkml:trace>
  <inkml:trace contextRef="#ctx0" brushRef="#br0" timeOffset="72632.25">10093 11953 853 0,'3'-7'372'0,"6"-11"-186"0,7 3-49 15,6 4-65-15,0 2-23 16,2 10-37-16,-4 6-17 16,-8 12-1-16,-6 5 7 0,-9 7 13 15,-9-1 6 1,-6 2-1-16,-4-4-4 0,-2-5-3 15,3-2 1-15,7-13 7 16,3-1 4 0,6-7-6-16,5-4-5 0,6-1-13 15,4 0-6-15,6 0-6 16,3 2-1-16,2 3 1 16,-2 0 2-16,1 5-47 15,-4 3-87-15</inkml:trace>
  <inkml:trace contextRef="#ctx0" brushRef="#br0" timeOffset="72930.03">10543 11644 1045 0,'3'-2'486'15,"-3"-2"-202"-15,1 2-79 0,-1 2-103 16,0 0-38-16,0 0-54 15,0 0-10-15,0 0-22 16,0-1-59-16,0 1-302 16</inkml:trace>
  <inkml:trace contextRef="#ctx0" brushRef="#br0" timeOffset="73207.53">10540 11808 1158 0,'0'0'498'0,"0"0"-263"0,0 0-42 16,0 0-64-16,0 0-20 15,0 0-32-15,0 0-11 16,0 0-17-16,0 0-10 16,0 0-13-16,0 0-7 15,0 0-71-15,0 0 148 16</inkml:trace>
  <inkml:trace contextRef="#ctx0" brushRef="#br0" timeOffset="74312.22">1771 12519 911 0,'-1'-8'394'0,"0"-4"-220"16,-1 8-54-16,7 15-73 15,7 15-31-15,10 21-26 0,4 15 5 16,8 22 5-16,-6 7 2 15,0 3 5-15,0-9 2 16,-10-21 3-16,2-10 1 16,-7-23 6-1,-7-9 3-15,1-18 33 16,1-6 21-16,3-19 17 0,2-5 2 16,-3-16-26-16,6-10-21 15,4-13-22-15,0-10-4 16,12-7-7-16,-5 2 0 15,-5 13-4-15,-3 13-3 0,-13 23-5 16,-2 12-8 0,-4 16-66-16,-4 4-70 0</inkml:trace>
  <inkml:trace contextRef="#ctx0" brushRef="#br0" timeOffset="74804.06">2269 13002 734 0,'-1'2'333'16,"0"2"-131"-16,1 11-115 16,2 2-23-16,0 10-12 0,4 4-13 15,-2 6-1 1,-1 2-4-16,-1-3-4 15,1-5 3-15,-3-12-27 16,2-5-56-16,-3-9-245 16</inkml:trace>
  <inkml:trace contextRef="#ctx0" brushRef="#br0" timeOffset="75040.19">2293 13029 738 0,'6'-10'403'0,"7"-6"-86"16,8 5-199-16,6 11-38 15,8 8-63-15,-2 2-10 16,-7 12-7-16,-4-2 1 16,-11 6 8-16,-10-4 4 0,-5-1 10 15,-11-2 4-15,-15-9 12 16,-1 0-3-1,-6-9-75-15,3-3-63 0,15-5-338 16</inkml:trace>
  <inkml:trace contextRef="#ctx0" brushRef="#br0" timeOffset="75562.5">2426 13362 741 0,'1'-4'328'15,"7"-3"-145"-15,1 3-55 16,5-2-44-16,2 4-22 0,2 3-33 16,-1 2-8-1,-1 10 6-15,-7-1 6 16,-4 5 10-16,-7 0 3 15,-5 5-7-15,-1-4-6 16,-8 0-10-16,4-3-4 0,-8-7-3 16,4 0-2-16,5-2 0 15,0-5-3-15,9-2-18 16,2-3-3-16,6-7-11 16,4 4 0-16,5 3 12 0,-1-1 6 15,6 8 7 1,-2 3 5-16,-3 3 5 15,-1 6-3-15,0 2-1 16,-9-3 0-16,10-1-57 0,-1-6-137 0</inkml:trace>
  <inkml:trace contextRef="#ctx0" brushRef="#br0" timeOffset="76060.52">2873 12949 359 0,'0'2'248'0,"6"2"26"0,4 3-105 15,17-4-74-15,9 3-22 0,5-1-31 16,4-3-12-16,-2 4-9 15,-7-5-2 1,-5 2-13-16,-7 0-33 16,-9-3-200-16</inkml:trace>
  <inkml:trace contextRef="#ctx0" brushRef="#br0" timeOffset="76267.2">2937 13068 599 0,'4'3'327'15,"4"2"-46"-15,11-2-119 0,3 2-11 16,10 0-23-16,6 0-23 16,4 0-39-16,1 2-13 15,-3-6-18 1,-7 0-1-16,-9-2-83 0</inkml:trace>
  <inkml:trace contextRef="#ctx0" brushRef="#br0" timeOffset="83839.37">12961 8739 530 0,'-2'-1'276'0,"-2"-4"-68"15,3 3-38-15,0 2-56 16,1 0-22-16,0 0-39 15,0 0-13-15,2 0-19 16,20 8-6-16,40 24-13 16,-21-11-2-16,7 4-4 15,3 4 1-15,-7 1 6 0,-4-1 10 16,-5-3-126-16,-2 1-92 16</inkml:trace>
  <inkml:trace contextRef="#ctx0" brushRef="#br0" timeOffset="84332.37">13574 9153 667 0,'0'0'331'16,"0"0"-113"-16,4-2-54 16,-4 2-78-1,0 0-28-15,12 5-36 0,40 24-7 0,-22-12-10 16,-1 2-4-16,4 0-1 15,6 4 0 1,1 4 1-16,3 2 3 0,4 2-3 16,-1-1-3-16,3-3-28 15,3-2-30-15,-3-2-159 16</inkml:trace>
  <inkml:trace contextRef="#ctx0" brushRef="#br0" timeOffset="84803.66">14352 9655 526 0,'0'-3'350'0,"-1"2"-7"16,2-2-151-16,-1 3-35 15,0 0-48-15,0 0-19 0,11 6-28 16,38 28-8-16,-18-15-22 16,3 3-8-16,10 1-8 15,0 2-6-15,-2 3-7 16,0 1-3-16,-3 4 0 15,1 1 2-15,2-3-69 16,0 0-64-16,1-7-274 16</inkml:trace>
  <inkml:trace contextRef="#ctx0" brushRef="#br0" timeOffset="85267.65">15176 10252 839 0,'-6'-4'391'0,"-1"-1"-153"16,2 2-37-16,5 3-79 16,7 4-38-16,7 6-57 15,3 0-9-15,13 2-3 0,6 4-2 16,8 4-7-16,2 3-3 16,6 6-1-16,-3 0 9 0,-1-5-100 15,1 2-59-15,-11-3-176 16</inkml:trace>
  <inkml:trace contextRef="#ctx0" brushRef="#br0" timeOffset="85776.05">15806 10718 446 0,'-8'-6'262'0,"-8"-6"-28"16,-2-1-52-16,7 5-56 0,2 1-14 16,8 7-27-16,4 4-10 15,6 1-27-15,6 5-22 16,11 3-13-16,1 6 4 16,7 3 24-16,3 2 8 15,-1 1 13-15,0 1-2 16,-3-4-22-16,-6-4-9 0,-7-8-111 15</inkml:trace>
  <inkml:trace contextRef="#ctx0" brushRef="#br0" timeOffset="88450.88">14486 9133 496 0,'0'-5'282'0,"-2"-2"-24"16,1 1-31-16,1 1-47 15,-1 3-27-15,1 4-63 16,0-2-30-16,0 0-43 15,4 21-9-15,13 39-4 16,-10-21-1-16,-2 2 0 16,-2 0 1-16,0-4 2 0,1-6 1 15,0-12 3-15,-3-6 2 0,2-5 14 16,-3-8 6-16,-2-10 4 16,0-3-2-16,-1-11-15 15,3-6-8-15,6-5-8 31,5 1 5-31,5 5 3 0,6 6 0 0,5 11-3 16,3 4-8 0,4 7-1-16,-4 1-1 15,-1 5-59-15</inkml:trace>
  <inkml:trace contextRef="#ctx0" brushRef="#br0" timeOffset="100494.2">3774 12667 500 0,'-1'-14'296'0,"-1"-13"-26"0,0 5-46 16,0 11-57-16,2 6-35 0,2 11-64 16,3 8-23-1,6 20-45-15,3 11-3 0,3 18 3 16,1 6 2-16,-3-1 3 15,-2-3 1-15,-4-10-1 16,-3-12 1-16,-2-16-4 16,-3-10-1-16,-1-13 7 15,-1-3 2-15,-4-9 2 16,4-6-2-16,2-6-9 16,2-4-4-16,12-6-7 15,2 0-1-15,2-1 1 16,5 6 2-16,-11 11 7 0,-2 5 5 15,-12 10 6 1,-11 7 4-16,-11 7 14 0,-4 7 1 16,3 4-2-1,9-4-7-15,14-4-18 16,7-5-6-16,17-1-6 16,2-3 2-16,12 0-47 15,0-2-68-15</inkml:trace>
  <inkml:trace contextRef="#ctx0" brushRef="#br0" timeOffset="100807.15">4133 13101 571 0,'4'4'276'16,"2"0"-94"-16,10 2-95 15,7 0-18-15,2-6-30 16,4 0-13-1,0-6-5-15,-5-1 4 0,-3-1 45 0,-7-2 19 16,-11-1 22-16,-3 0 0 16,-10 2-30-1,-6-2-14-15,-8 4-18 0,-1 4-8 16,-1 6-26-16,4 8-13 0,4 5-15 31,6 8-1-31,11 5 5 16,4 0 5-16,14-2 4 15,2-3 2-15,12-6 4 16,0-4 1-16,5-9 2 16,5-2-1-16,-4-9-66 15</inkml:trace>
  <inkml:trace contextRef="#ctx0" brushRef="#br0" timeOffset="101658.02">4961 13067 749 0,'7'0'276'0,"16"-4"-187"15,21 5-23 1,39 0 18-16,30 2 11 0,37 5 5 16,8-4-6-1,7 5-24-15,-12 2-15 0,-12-3-38 16,-2 0-4-16,-17-9-2 15,-6-5-20 1,-18-2-203-16</inkml:trace>
  <inkml:trace contextRef="#ctx0" brushRef="#br0" timeOffset="102414.42">5622 12540 612 0,'0'-8'283'16,"-5"-7"-101"-1,-2 0-14-15,-9-3-8 16,-4-1-9-16,-6 3-28 15,-4-3-22-15,1 8-46 16,-1 6-20-16,5 6-41 16,1 8-17-16,6 8-22 15,2 1-9-15,13 9 1 16,5-2 10-16,10-1 20 16,6 2 11-16,5-8 12 15,1-1 2-15,2-12 2 16,0-5 3-16,-1-7 3 15,0-8 2-15,-6 2 2 16,-1-5 1-16,-10 3 1 16,-1 6-2-16,-7 5 5 15,-2 4 4-15,0 9-3 16,1 8 0-16,-1 4-11 0,3 11-7 16,0 7-2-16,5 5 0 15,-1 1 1-15,2-2 0 16,0-5 3-16,-2-3 0 15,-3-7 0-15,2-4-14 16,-1-10-128-16,1-6-178 16</inkml:trace>
  <inkml:trace contextRef="#ctx0" brushRef="#br0" timeOffset="102808.53">5749 12753 701 0,'8'-10'303'16,"7"-8"-136"-16,11 3-59 0,4 4-8 15,2 7-16-15,3 4-27 16,-11 10-17-16,-3 6 2 15,-18 5 12-15,-5 5 2 16,-6 4-7-16,-4 0-9 16,-1 2-18-16,-4-6-5 15,-2-9 4-15,0-9 2 16,7-8-3-16,3-2-3 0,7-5-21 16,4 2-7-1,10-1 2-15,6 4 5 0,3 2 14 16,6 1 10-16,-6 7 4 15,-1 3 0-15,-1 1-3 16,-4-4 12-16</inkml:trace>
  <inkml:trace contextRef="#ctx0" brushRef="#br0" timeOffset="114818.58">5517 13356 506 0,'0'0'254'0,"0"1"-74"15,3 4-25-15,-3-5-40 16,0 0-19-16,4 18-24 16,6 41-12-16,-5-24-14 15,2 4-5-15,-7-5-13 0,2-5-3 16,-2-9-1-16,0-10 7 16,1-12 9-16,0-10-4 15,2-15-5-15,0-4 0 16,5-5 5-16,1 1 7 15,6 6 12-15,5 5-2 16,9 9-16-16,8 7-7 0,13 8-15 16,5 6-5-1,3-2-519-15</inkml:trace>
  <inkml:trace contextRef="#ctx0" brushRef="#br0" timeOffset="120366.77">2135 14502 711 0,'-13'3'328'0,"-20"5"-132"16,-10 1-52-16,-21-1-43 0,-3-5-27 15,-4-5-38 1,4-1-14-16,17 0-17 15,12 3-6-15,23 0-28 16,10 1-11-16,15-1-12 16,10 1 5-16,16 3 38 0,14 0 11 15,15 10 24 1,-1 1 5-16,-5 9 4 16,-13 5 9-16,-28 10 21 15,-13 6 2-15,-28 11-7 0,-14 3-6 16,-15-1-21-16,-1-5-3 15,5-18 1-15,10-10 3 16,12-15-9-16,11-8-14 16,15-4-24-16,7 0-13 15,13-2 0-15,8 1 8 0,11 6 15 16,3 3 3-16,7 2 3 16,-4 0-1-16,-6-5-11 15,0 5-48 1</inkml:trace>
  <inkml:trace contextRef="#ctx0" brushRef="#br0" timeOffset="120653.48">2131 14805 923 0,'2'-1'393'0,"6"1"-213"15,6 9-67-15,2 11-55 16,-1 5-18-16,-1 9-22 15,-6-6-6-15,-1 2-2 16,1-3 0-16,1-10 0 16,4-1 0-16,5-14 5 15,0-5 4-15,4-6 26 16,0-4 4-16,-2-1 11 0,2-2 0 16,-7-1-16-16,-2-1 1 15,-10 1-9-15,-3 4-9 16,-8 0-77-1,-3 3-65-15,-2 0-307 0</inkml:trace>
  <inkml:trace contextRef="#ctx0" brushRef="#br0" timeOffset="121516.03">2564 14855 532 0,'3'3'287'16,"2"6"-41"-16,2 6-79 15,4 11-60-15,-6 3-24 16,2 2-43-16,1 1-9 16,-1-6-8-16,8-5-1 15,3-10 1-15,1-10 4 0,10-15 11 16,0-8 1 0,-1-11 1-16,-1-7-2 0,-10 5-11 15,-3-2-4-15,-3 11-85 16,-3 9-107-16</inkml:trace>
  <inkml:trace contextRef="#ctx0" brushRef="#br0" timeOffset="121821.5">3062 14928 845 0,'-1'-6'380'16,"-6"-11"-170"-16,0 4-40 16,0 2-46-16,-6 2-22 15,-10 4-35-15,-5 3-20 0,-9 7-43 16,4 6-14-16,5 13-28 16,6 5-4-16,13 2-1 15,6 2 3 1,16-8 21-16,8-7 16 15,10-8 29-15,5-7 11 16,-4-5 4-16,-3-4-1 16,-7-2 2-16,-6-4-33 15,-10-2-175-15</inkml:trace>
  <inkml:trace contextRef="#ctx0" brushRef="#br0" timeOffset="122115.6">3031 14758 713 0,'9'-13'432'16,"6"-6"-46"-16,3 7-180 16,6 7-49-16,2 10-66 0,3 8-19 15,-1 7-23 1,-4 8-4-16,-1 7-12 0,-3 3-8 0,-4 1-9 16,-2-7-1-16,-6-4-2 15,1-5-2-15,-4-6 0 16,-1-4-1-1,-1-3-1-15,0-5 4 0,-3-4 1 16,-5-2-6 0,4 1-7-16,0 0-5 0,-17 2-8 15,-40 17 0-15,26-11 3 16,3 3 18 0,13-1-142-16,5-2-438 15</inkml:trace>
  <inkml:trace contextRef="#ctx0" brushRef="#br0" timeOffset="122541.43">3487 14864 877 0,'-3'-4'460'16,"3"2"-141"-16,-3 3-92 16,2-1-121-16,1 1-52 0,2 29-46 15,11 33 0 1,-1-28-2-16,0-2 0 0,-1-8-88 15,2-1-80 1</inkml:trace>
  <inkml:trace contextRef="#ctx0" brushRef="#br0" timeOffset="122715.73">3628 14880 921 0,'-2'0'418'0,"-3"0"-204"16,2 2-92-16,3-2-100 16,0 2-28-16,1 24-20 0,8 35 6 15,1-26 20-15,2-2 26 16,-1-5-144-16,-1-3-169 16</inkml:trace>
  <inkml:trace contextRef="#ctx0" brushRef="#br0" timeOffset="123193.07">3919 14907 662 0,'-2'-2'382'0,"-6"1"-85"15,-7 2-81-15,-12 9-108 0,-8-1-39 16,-6 7-24-16,-1-1-12 16,6 1-25-16,7 1-9 15,11 1-22 1,10-1-7-16,13 0 7 0,10-3 8 15,8-1 22-15,8-4 9 16,12 0 1-16,2-4-1 16,2 2-57-16,-1-3-108 15</inkml:trace>
  <inkml:trace contextRef="#ctx0" brushRef="#br0" timeOffset="123522.58">4244 14961 1036 0,'-6'6'421'0,"-5"9"-267"16,-3 4-39-16,-9 3-50 16,-3 2-17-16,-3-1-23 0,-4-2-4 15,7-7-2-15,-1-3 2 16,2-11-2-16,2-1-2 15,4-8-8-15,6-4-4 16,9-4-8-16,6 0-2 0,9-4 16 16,3 1 12-16,7 7 18 31,-2 0 3-31,3 12-14 16,2 2-8-16,-2 15-10 15,1 2-4-15,-2 6-3 16,-4 2 0-16,-3-1-38 15,1 2-87-15</inkml:trace>
  <inkml:trace contextRef="#ctx0" brushRef="#br0" timeOffset="123686.39">4107 14677 1390 0,'-7'-4'575'15,"-1"-7"-335"-15,8 12-224 16,6 7-37-16,13 13-108 16,5 7-148-16</inkml:trace>
  <inkml:trace contextRef="#ctx0" brushRef="#br0" timeOffset="123882.64">4561 15178 981 0,'1'1'523'0,"3"3"-102"16,0 9-263-16,7 3-34 16,-9 8-67-16,-3 4-18 15,-14 1-9-15,-7 0-76 0</inkml:trace>
  <inkml:trace contextRef="#ctx0" brushRef="#br0" timeOffset="124945.53">5410 14578 1029 0,'4'-1'408'16,"4"-3"-284"-16,1 9-42 15,9 16-51-15,3 13-11 16,7 29 2-16,2 10 2 0,-3 17 5 16,-5-4 0-16,-1-16-7 15,-3-16-3 1,3-25 0-16,1-12-1 16,1-19 73-16,0-10 16 0,1-20 17 15,1-8 12 1,4-20-55-16,-1-7-14 0,-3-1-22 15,-1 1-13 1,-4 15-21-16,-5 8-7 16,-5 14-37-16,-4 10-48 0,0 13-218 15</inkml:trace>
  <inkml:trace contextRef="#ctx0" brushRef="#br0" timeOffset="125423.25">6003 15014 901 0,'0'4'370'0,"-1"8"-208"16,0 6-64-16,4 15-58 15,1 1 12-15,-2 9-13 16,4 1-4-16,-4-9 8 15,1-2-10-15,1-15-60 16,-3-9-44-16</inkml:trace>
  <inkml:trace contextRef="#ctx0" brushRef="#br0" timeOffset="125591.47">5993 14963 790 0,'15'-7'403'0,"10"-4"-134"16,9 8-107-16,1 8-48 15,-2 6-49-15,-6 9-15 16,-15 3 23-16,-11 2 9 16,-18 2-1-16,-10-3-7 15,-5-5-49-15,0-9-63 16,10-10-288-16</inkml:trace>
  <inkml:trace contextRef="#ctx0" brushRef="#br0" timeOffset="125859.42">6511 14776 1138 0,'1'0'486'16,"6"0"-272"-16,17 0-126 16,8 1-30-16,19 2-38 0,3-2-8 15,4 0 0-15,-3 0-50 16,-16-1-185 0,-8 4-283-16</inkml:trace>
  <inkml:trace contextRef="#ctx0" brushRef="#br0" timeOffset="126010.74">6605 14968 885 0,'12'-1'465'16,"11"1"-84"0,15 0-256-16,7-3-29 0,8 1-30 15,-6-3-87-15</inkml:trace>
  <inkml:trace contextRef="#ctx0" brushRef="#br0" timeOffset="126460.53">7260 14427 1068 0,'5'0'422'0,"7"9"-300"16,7 19-55-16,0 20-59 0,5 16 4 16,-3 15 15-16,-2 7 3 15,-1 4-4 1,-2-7-4 0,2-21-5-16,-2-14 0 15,-4-25 25-15,3-9 32 16,4-19 59-16,2-14 11 15,6-24-11-15,2-12-22 0,8-19-48 16,3-2-13-16,3 0-18 16,-2 8-14-16,-9 22-18 15,-8 9-22-15,-15 21-104 16,-4 11-84-16</inkml:trace>
  <inkml:trace contextRef="#ctx0" brushRef="#br0" timeOffset="126901.82">7743 14983 565 0,'1'4'320'16,"3"7"18"-16,0 7-190 0,1 9-45 16,-1 5-13-16,0 6-39 15,-4-2-10-15,0-3-9 16,1-5-1 0,-1-13-30-16,0-7-24 0,0-13-115 15,-6-9-53-15,1-11 5 16,1-6 24-16,1-8 131 15,1-2 69-15,7-1 73 16,5 3 41-16,10 5 35 16,3 9-16-16,6 17-49 15,-4 4-43-15,1 19-59 16,-3 6 0-16,-15 7 10 16,-7 0 8-16,-11-3 5 15,-4 0-1-15,-6-10 0 16,3-3-19-16,0-11-127 15,-3-1-124-15</inkml:trace>
  <inkml:trace contextRef="#ctx0" brushRef="#br0" timeOffset="127157.95">7909 15250 593 0,'3'4'347'15,"4"-2"-43"-15,3 0-44 16,2-5-70-16,2-5-33 0,3-6-50 16,3-3-20-1,-2-6-32-15,1 2-9 0,-6 3-3 16,-2 7 5-16,-6 11-15 16,-4 3-7-16,-1 16-18 15,-1 3-9-15,-3 5 1 16,3 3 18-16,1-1-153 15,1-3-440-15</inkml:trace>
  <inkml:trace contextRef="#ctx0" brushRef="#br0" timeOffset="127494.97">8507 14731 977 0,'0'-2'502'15,"-2"-4"-187"-15,2 16-172 16,1 9-57 0,3 20-76-16,3 10 0 15,2 8 0-15,2 0-1 16,-1-9 4-16,-2-6 26 0,-1-15-118 16,-5-7-79-16</inkml:trace>
  <inkml:trace contextRef="#ctx0" brushRef="#br0" timeOffset="127618.88">8355 14878 1109 0,'6'-1'468'0,"9"-4"-263"16,14 2-77-16,23 0-68 16,9 2-23-16,14 1-27 15,3 4-3-15</inkml:trace>
  <inkml:trace contextRef="#ctx0" brushRef="#br0" timeOffset="128075.09">9115 14373 1161 0,'-1'-1'469'0,"1"5"-344"16,1 17-61-16,13 31-82 16,8 14-12-16,12 26 25 0,-1 5 5 15,-1 3 8 1,1-3 3-16,-12-28 4 16,2-17 2-16,0-30 28 15,-7-15 32-15,5-22 36 0,2-12 16 16,-1-24 9-1,4-14-18-15,3-16-33 0,-1-2-20 16,5 5-41-16,1 7-22 16,-8 23-31-16,0 12-34 15,-16 21-150-15,-9 13-75 0</inkml:trace>
  <inkml:trace contextRef="#ctx0" brushRef="#br0" timeOffset="128347.12">9672 14994 910 0,'0'0'419'0,"0"6"-163"0,0 7-121 15,1 9-95 1,2 8-2-16,0 1-16 0,1 2-7 16,0-1-1-16,-2-5 31 15,-2-10-111-15,0-4-83 16</inkml:trace>
  <inkml:trace contextRef="#ctx0" brushRef="#br0" timeOffset="128509.17">9636 14928 760 0,'12'-12'406'0,"20"-12"-119"0,-2 9-59 16,1 16-109-16,-2 7-38 0,-15 9-16 15,-6 7-7 1,-14 5 10-16,-10-1-5 0,-11-2-19 16,0-5-18-1,3-12-167-15,7-1-187 16</inkml:trace>
  <inkml:trace contextRef="#ctx0" brushRef="#br0" timeOffset="128818.07">9841 15164 719 0,'3'-3'325'0,"3"-1"-113"16,1-2-49-16,5 3-39 0,1 1-15 16,3 4-42-16,-1 4-11 15,-1 6-23-15,-4 1-2 16,-11 6 16-16,-8 1 2 16,-8 2 10-1,-1 0 1-15,4-7-31 16,4-3-8-16,5-5-14 0,6-1 1 15,9-4 1 1,3 1 4-16,10-3-2 0,0-2-3 16,3 1-37-16,0-1-75 15</inkml:trace>
  <inkml:trace contextRef="#ctx0" brushRef="#br0" timeOffset="129273.91">10461 14844 904 0,'6'0'377'0,"17"0"-228"16,11 1-27-16,19 2-59 16,4 0-23-16,1 3-26 15,-10 2-12-15,-13 4-137 16,-12-3-154-16</inkml:trace>
  <inkml:trace contextRef="#ctx0" brushRef="#br0" timeOffset="129415.9399">10505 15010 875 0,'6'4'401'0,"15"4"-155"0,9-5-50 16,15 2-68-1,4-2-28-15,-1-3-61 0,-2 0-7 16</inkml:trace>
  <inkml:trace contextRef="#ctx0" brushRef="#br0" timeOffset="130248.43">11272 14550 717 0,'-1'-11'421'16,"0"-8"-61"-16,-4 9-158 16,4 10-67-16,0 14-103 15,1 10-34-15,5 28-36 16,4 10 13-16,-4 21 20 15,3 5 5-15,-5-5 8 16,-1-11 5-16,5-22-10 16,-5-15-19-16,6-22-60 15,-1-6-19-15,4-15-64 0,2-4-11 16,4-18 32-16,1-4 17 16,3-5 72-1,-3-1 34-15,-4 9 43 16,-5 5 23-16,-10 13 21 0,-7 9 8 15,-13 11-8 1,-5 8-14-16,-7 4-12 16,10 8-6-16,11-5-15 0,6-1-3 15,15-1 17-15,4-7 6 0,10-4 7 16,6 0-3 0,8-4-22-16,0 0-8 15,2 3-84-15,0-6-108 16</inkml:trace>
  <inkml:trace contextRef="#ctx0" brushRef="#br0" timeOffset="130570.55">11624 15026 571 0,'2'2'336'0,"2"1"-39"16,8 2-131-1,2-2-18-15,8 4-46 0,3-5-20 16,-3-2-23-16,-1-4-6 15,-7-5-15-15,-2-1-5 16,1-2-1-16,-2 0 0 16,-5-1-1-16,-8 0-2 0,-12 3-14 15,-3 1-8 1,-2 10-19 0,-1 6-10-16,-3 9-7 0,3 7-4 0,3 2 9 15,7 1 6-15,15 3 10 16,5-3 9-16,13-1 10 15,4-3 3 1,2-6 10 0,1-4-2-16,-3-7 4 0,2-5 0 0</inkml:trace>
  <inkml:trace contextRef="#ctx0" brushRef="#br0" timeOffset="131633.14">12448 14210 834 0,'-27'24'320'0,"-26"56"-214"16,4 25-35-16,18 45-30 15,12 23-2-15,18 9-22 16,8-3-4-16,25-13-3 16,10-27-1-16,22-34 1 15,11-16 0-15,1-35-7 16,-3-8-90-16</inkml:trace>
  <inkml:trace contextRef="#ctx0" brushRef="#br0" timeOffset="132251.37">12723 14975 833 0,'0'1'284'0,"11"1"-245"16,19-3-4-16,42 1 30 0,26-1 27 16,42-2 23-16,21 3 2 15,20 3-10-15,4 0-21 16,3 2-33-16,-18-4-15 16,-37-1-15-16,-22-7 17 15,-45-4-138-15</inkml:trace>
  <inkml:trace contextRef="#ctx0" brushRef="#br0" timeOffset="132853.0799">13469 14417 289 0,'8'-8'262'0,"6"-5"36"0,-6-3-46 31,-2-4-17-31,-7 1-42 0,-7 0-23 16,-11-1-49-16,-5 5-26 15,-10 5-50 1,-3 3-21-16,0 11-29 15,2 6-14-15,13 10-25 16,5 0-5-16,14 3 4 16,6 4 8-16,12-6 27 15,9-3 10-15,8-10 18 16,2-8 7-16,-3-8 9 16,-3-5 2-16,-6-5-1 0,-3 1-2 15,-5-1-8-15,-4 6-5 16,-7 6-13-16,-2 5-13 15,-2 12-14-15,-2 8 0 16,1 15-1-16,2 13 10 16,4 2 6-16,-1 2 3 15,4-6 3-15,-1-8 3 0,-1-4-28 16,-1-4-53 0,1-6-273-16</inkml:trace>
  <inkml:trace contextRef="#ctx0" brushRef="#br0" timeOffset="133128.8298">13619 14673 838 0,'4'-4'366'0,"7"-5"-185"0,-2-1-41 15,8-4-44-15,-2 0-11 16,1 1-11-16,-1-1-2 15,-6 2 15-15,-3 1 8 16,-4 4-5-16,-2 6-25 16,-1 8-47-16,3 6-18 15,-1 5-15-15,3 5 9 16,4 7 6-16,-2-1 2 16,0-1 2-16,-1-4 1 15,-3-3-73-15,-2-7-73 0</inkml:trace>
  <inkml:trace contextRef="#ctx0" brushRef="#br0" timeOffset="133668.94">13276 15382 1017 0,'2'-2'462'0,"5"0"-221"0,14 9-127 16,9 5-38-16,12 13-49 15,8 6-10-15,-3 6-12 16,-4 0 0-16,-10-7-78 15,-7-3-125-15</inkml:trace>
  <inkml:trace contextRef="#ctx0" brushRef="#br0" timeOffset="133823.11">13613 15407 1411 0,'-17'9'558'0,"-27"8"-385"0,-4 5-41 15,-5 6-67-15,1 2-24 16,9-1-31-16,6 0 5 16,19-7-121-16,6-9-96 15</inkml:trace>
  <inkml:trace contextRef="#ctx0" brushRef="#br0" timeOffset="136445.04">14653 14690 812 0,'4'-7'419'16,"-1"-6"-110"-16,0 7-54 15,0 12-120-15,-3 10-55 0,-1 22-85 16,-1 14-8-1,5 21 9-15,3 3 4 16,2-14 7-16,2-6 7 16,-4-24-107-16,0-11-101 0</inkml:trace>
  <inkml:trace contextRef="#ctx0" brushRef="#br0" timeOffset="136577.4799">14518 14896 1018 0,'10'-1'429'16,"20"2"-219"-16,6 2-88 16,23-1-43-1,10 4-24-15,10-4-52 0,7 0 77 16</inkml:trace>
  <inkml:trace contextRef="#ctx0" brushRef="#br0" timeOffset="137002.73">15250 14919 816 0,'2'-1'355'0,"2"-1"-78"0,40 2-271 16,28-4-6-16,45-1 36 16,21-3 17-16,43-1 13 15,15 4 1 1,21 1-17-16,-1 4-17 16,-14-3-15-16,-21-2-2 0,-49-3 7 15,-19 0-29-15</inkml:trace>
  <inkml:trace contextRef="#ctx0" brushRef="#br0" timeOffset="137539.64">15866 14387 555 0,'8'-5'339'0,"7"-3"-60"0,-3-4-62 16,-3 2-32-16,-4-4-57 16,-4-1-25-16,-5-1-39 15,-7 2-19-15,-10 0-31 16,-6 5-15-16,-5 9-27 16,1 5-10-16,5 11-11 31,1 2 0-31,17 9 7 0,7 1 5 15,10 0 18 1,12 1 8-16,7-11 11 0,4-7 5 16,1-9 8-16,0-3 4 15,-9-7 5-15,-4 1-1 16,-11-1 8-16,-6 4-3 16,-4 9-1-16,-5 9-7 15,2 15-16-15,0 4-1 16,5 8-3-16,4-4 2 15,4-4 7-15,0-4-2 0,3-6-122 16,-2-2-301-16</inkml:trace>
  <inkml:trace contextRef="#ctx0" brushRef="#br0" timeOffset="137818.29">16140 14525 927 0,'12'-8'472'16,"4"-7"-177"-16,8 8-147 0,-1 7-44 15,-4 10-80-15,-3 8-11 16,-16 2 2-16,-9 5 3 0,-13 0 2 16,-3 0-2-16,3 2-7 15,4-3-2 1,13-7-4-16,3-3 0 15,14-8 6-15,4-4 3 16,12-2 4-16,6 0-1 0,1 1-7 16,0 2-2-16</inkml:trace>
  <inkml:trace contextRef="#ctx0" brushRef="#br0" timeOffset="138685.91">15759 15310 452 0,'-2'-3'333'0,"-4"-1"50"0,-1-2-100 15,5 9-125-15,0 5-58 0,5 10-69 0,3 12-22 16,5 13-1-16,4 3 7 15,-1-2-1 1,0-8 3 0,-6-16 9-16,-1-6 5 15,-4-13 42-15,-1-3 5 0,1-15 3 16,-1-5-5 0,2-11-29-16,0-2-7 15,7 0-9-15,4 2 0 0,12 6-15 16,8 9-4-16,6 11-4 15,7 7-6-15,-8 11-3 16,-6 0 0-16,-7 1-92 16,-3-1-256-16</inkml:trace>
  <inkml:trace contextRef="#ctx0" brushRef="#br0" timeOffset="139284.3199">16956 14057 554 0,'20'14'236'0,"18"13"-111"16,10 33-36-16,10 25 6 15,4 44 1-15,-7 14-8 16,-16 31-8-16,-23-3 25 16,-38-8 47-16,-13-8 41 0,-21-24 25 15,-3-12-27 1,8-25-60-16,-4-10-44 15,10-26-37-15,4-12-74 16</inkml:trace>
  <inkml:trace contextRef="#ctx0" brushRef="#br0" timeOffset="142601.97">17648 14879 679 0,'2'0'308'0,"9"1"-132"0,10 0-61 16,18 2-63-16,8 0-16 0,10 3-25 15,3-2-4 1,-6 1-10-16,-8-2-69 16</inkml:trace>
  <inkml:trace contextRef="#ctx0" brushRef="#br0" timeOffset="142773.72">17707 14993 534 0,'4'2'335'0,"6"5"-40"16,15 1-103-16,12 4-11 16,16 1-49-16,3-5-25 15,-3 2-21-15,-5-2-23 0,-14-4-25 16,-6-1-83-1</inkml:trace>
  <inkml:trace contextRef="#ctx0" brushRef="#br0" timeOffset="143654.72">1619 16448 906 0,'0'2'370'16,"6"2"-194"-16,14-1-123 16,10 1-13-16,25-2-14 0,7-1-15 15,7-1-5-15,0 2 2 16,-18 2-151-1,-10 2-165-15</inkml:trace>
  <inkml:trace contextRef="#ctx0" brushRef="#br0" timeOffset="143798.67">1696 16567 829 0,'-1'1'367'15,"1"3"-169"-15,9 1-61 16,19 1-61-16,10 0-18 0,21-1-32 15,9 3-12-15,-1-3 33 16,-4 3-112-16</inkml:trace>
  <inkml:trace contextRef="#ctx0" brushRef="#br0" timeOffset="146643.96">2638 16374 318 0,'6'-3'217'16,"3"-4"26"-16,1-1-36 0,1-8-36 16,-4-2-15-16,-1-5-28 15,-5-3-12-15,-6 2-12 16,-5-1-4 0,-6 6-11-16,-4 5-13 15,-3 10-39-15,2 2-22 16,-1 11-38-16,3 5-16 0,9 5-7 15,0 3 0-15,8-1 5 16,5 1 10-16,8-7 6 16,8-1 6-16,9-8 9 15,-6-4 4-15,1-3 7 16,-2-4 2-16,-5 2 0 16,1 2 0-16,-7 2-2 0,0 2-1 15,-7 6-5-15,2 1-2 16,3 10-6-1,0 7-2-15,1 8 4 0,-2 6 1 16,-7 4 10-16,-7-1 4 16,-11 1 12-16,-5-6 4 15,-7-8 20 1,-2-9 15-16,2-18 15 0,-1-8 2 16,6-18-26-16,3-4-24 15,12-4-43-15,0 0-29 16,17 3-97-1,7 2-94-15</inkml:trace>
  <inkml:trace contextRef="#ctx0" brushRef="#br0" timeOffset="146800.75">2993 16513 1125 0,'-2'1'530'0,"2"1"-211"0,-1-2-203 16,0-1-78-16</inkml:trace>
  <inkml:trace contextRef="#ctx0" brushRef="#br0" timeOffset="147184.11">3172 16606 448 0,'3'-6'299'0,"3"-9"54"0,0-3-155 16,3-9-71-16,1-3-21 16,-3-4-9-16,3-4 6 15,-6 3 8-15,-1 3-1 16,-2 13-21-16,-1 9-20 16,0 12-34-16,1 11-10 0,2 15-26 15,3 5-7-15,2 11 5 16,0 0 2-16,0-1 1 15,1 1 1-15,-4-5 3 16,-3-2-1-16,-2-9-90 16,2-6-106-1</inkml:trace>
  <inkml:trace contextRef="#ctx0" brushRef="#br0" timeOffset="147523.8499">3597 16439 918 0,'-2'-7'421'15,"-7"-7"-183"-15,-5-3-52 16,1 4-59 0,-3 3-29-16,-6 4-46 0,1 7-30 15,-6 13-42-15,1 5-13 16,7 14-18-16,5 5 2 15,13 2 16 1,7 2 8-16,15-2 20 0,6-4 5 16,8-9 4-16,1-6 3 15,4-19 16 1,5-8 18-16,-4-16 37 0,-5-7 28 16,-13-7 28-16,-9-3-7 0,-20-8-25 15,-10-1-28 1,-19 0-59-16,1 5-58 0,-3 13-148 15</inkml:trace>
  <inkml:trace contextRef="#ctx0" brushRef="#br0" timeOffset="148088.91">4049 16057 589 0,'1'-4'310'0,"-3"-9"-72"0,-3 1-31 16,-3 0-47-16,-4-3-22 16,-6 0-42-16,2 4-20 15,-3 6-51-15,-1 3-24 16,4 9-29-16,1 3-12 15,7 8-4-15,3-1 6 0,5 2 12 16,7 3 5-16,5-6 9 16,3 0 0-16,3-7 0 15,-1-5 3-15,1-4 7 16,-3 0 2-16,-1-2 6 16,-3 1 3-16,-1 2 14 15,1 4 3-15,-1 7 3 16,-2 3-3-16,-2 3 0 15,-6 3 11-15,-6-2 32 16,-3 0 18-16,-8-7 15 16,-2-5-3-16,-6-9-23 15,-3-8-19-15,6-4-58 16,2 1-65-16</inkml:trace>
  <inkml:trace contextRef="#ctx0" brushRef="#br0" timeOffset="148931.9499">4576 15857 883 0,'-18'8'368'0,"-12"24"-222"15,-4 19-50-15,1 35-36 16,6 25-25-16,16 43-17 15,14 11-1-15,24 8-1 16,13-8 0-16,21-41 2 0,3-15 0 16,13-39-13-16</inkml:trace>
  <inkml:trace contextRef="#ctx0" brushRef="#br0" timeOffset="150893.47">4827 16494 853 0,'-2'2'304'16,"6"6"-230"-16,22-1-18 0,46 1-11 16,23-1 7-16,65-2-20 15,31-3 2-15,51-2 10 16,24-3 21-16,19-1 19 16,7-1-14-16,-22-5-11 15,-18 2-20-15,-53-2-21 16,-37 1-3-16,-49 5-114 15</inkml:trace>
  <inkml:trace contextRef="#ctx0" brushRef="#br0" timeOffset="151638.5799">5422 16127 592 0,'0'2'302'0,"0"-2"-83"0,-7-6-64 16,0-3-32-16,-4-10-31 15,-2-5-35-15,6-4-12 16,5-5-36-16,5 2-5 16,7 1 13-16,7 8 9 15,7 15 9-15,0 8 2 16,9 23-15-16,-8 7-5 0,-11 6 13 16,-10 5 3-1,-20-2 0-15,-6-1-3 0,-13 3-13 16,-7-6-4-16,-4-8-1 0,3-8 4 15,10-14-1 1,8-5 1-16,19-7-20 16,6-2-21-16,19 2-5 15,10-1 1-15,16 7 27 16,5 3 17-16,-6 4 12 16,-4 7-1-16,-11-3-5 0,-6 3-2 15,-5-4-13-15,-4-1-78 16</inkml:trace>
  <inkml:trace contextRef="#ctx0" brushRef="#br0" timeOffset="151780.4199">5782 16246 1337 0,'0'-2'557'15,"-2"-4"-333"-15,-2 3-105 16,3 2-58-16,0-1-83 15,1 1-240-15</inkml:trace>
  <inkml:trace contextRef="#ctx0" brushRef="#br0" timeOffset="152026.4799">5968 16184 807 0,'1'-15'412'0,"2"-22"-92"15,3-2-81-15,0-5-81 16,3 6-24-16,-1 10-35 16,-2 6-15-16,1 18-25 15,-5 4-19-15,1 21-40 0,4 7-11 16,-2 13 4 0,4 5 6-16,-2 3 5 15,-1 1 3-15,-1-5 1 0,0-5 6 0,2-10-151 16,0-5-121-1</inkml:trace>
  <inkml:trace contextRef="#ctx0" brushRef="#br0" timeOffset="152331.34">6378 16078 1163 0,'-3'-5'481'15,"-8"-5"-297"-15,1-2-39 16,-5 2-47-16,-6-3-23 0,-5 8-30 16,-4 5-13-1,1 12-28-15,1 7-4 0,7 12-3 16,5 0 0-16,15 5 3 16,6 2 0-16,18-6 3 15,7-4 0-15,13-13 4 16,4-8 3-16,-2-17 11 15,-6-7 9-15,-20-13 20 16,0-2 7-16,-15 1-3 16,-4 1-12-16,-10 6-37 15,-14-2-29-15,-7 9-148 16</inkml:trace>
  <inkml:trace contextRef="#ctx0" brushRef="#br0" timeOffset="152513.73">6362 15891 764 0,'2'-7'463'0,"12"-8"16"0,4 1-275 16,9 4-121-16,9 2-30 0,3 8-39 15,-2 1-9-15,0 11-248 16</inkml:trace>
  <inkml:trace contextRef="#ctx0" brushRef="#br0" timeOffset="152828.96">6969 15757 595 0,'-8'-4'402'15,"-7"-7"58"-15,-2 3-212 16,-6 7-115-16,1 1-38 16,-8 8-56-1,-1 6-16-15,0 11-17 0,0 5-1 16,10 11-3-16,8 4 1 0,14-1 3 16,10-4 1-16,14-10 4 15,5-6 2-15,2-14 5 16,0-4 24-16,-10-13 38 15,-2-7 19 1,-12-5 31-16,-8-4-12 0,-8 3-39 16,-10 2-28-16,-17 7-48 15,-3 9-52-15</inkml:trace>
  <inkml:trace contextRef="#ctx0" brushRef="#br0" timeOffset="154582.21">5906 16713 450 0,'7'-3'315'15,"0"-4"32"-15,0 2-78 16,-3 7-87-16,-4 7-27 16,-4 6-50-16,-8 6-18 15,-3 8-32-15,-5 1-20 0,3 4-23 16,10-1-5-16,8-5-4 16,7-6-2-1,12-9-1 1,1-4 0-16,3-11-4 0,3 0 0 15,2-8-24 1,-2-5-25-16,-1 0-66 0,-5-5-23 16,-11-1 7-16,1 3 24 15,-8-2 71-15,-2 4 25 0,-3 4 59 16,-3 3 19 0,-2 9 21-16,0 2 15 15,-2 9-22-15,0 6-11 16,2 13-13-16,0 8-12 0,6 9-12 15,2 0 4-15,4-5 2 16,-1-6 0-16,3-12-4 16,-2-3-6-16,0-6-7 15,0-2 12-15,0 0-130 0</inkml:trace>
  <inkml:trace contextRef="#ctx0" brushRef="#br0" timeOffset="156162.52">7772 16553 679 0,'0'2'285'0,"3"-2"-115"15,12 6-51-15,16-6-6 16,11 0 5-16,19 0 0 16,8-1-16-16,8 1-21 15,0 1-9-15,-20 4-36 16,-8-1-6-16,-30-2-7 15,-5-2 14-15</inkml:trace>
  <inkml:trace contextRef="#ctx0" brushRef="#br0" timeOffset="158929.68">7946 16318 791 0,'3'-4'363'16,"-1"2"-188"-16,2 8-52 16,5 24-82-16,1 15-17 0,-4 17 10 15,3 5 10-15,-7-4 9 16,-2-7-1-1,1-12-12-15,2-5-11 16,1-11-7-16,1-6-21 16</inkml:trace>
  <inkml:trace contextRef="#ctx0" brushRef="#br0" timeOffset="159540.12">8822 16585 681 0,'-13'1'305'0,"-6"2"-149"16,11-1-108-16,32 1-42 16,22-1 3-16,59 2 23 15,28-2-2-15,56-2 38 16,26-1 3-16,34 1 51 16,13 0 3-16,15 1-47 15,-3 3-6-15,-16-4-50 16,-21-1-4-16,-38-3-6 15,-16 1 0-15,-49-1-51 16,-15 3-126-16</inkml:trace>
  <inkml:trace contextRef="#ctx0" brushRef="#br0" timeOffset="160066">9206 16166 797 0,'2'-3'377'0,"11"1"-127"16,7-2-86-16,19 3-58 15,5-1-21-15,12 2-43 16,3 1-8-16,-5-1 21 0,3 4-91 16</inkml:trace>
  <inkml:trace contextRef="#ctx0" brushRef="#br0" timeOffset="160481.3898">9989 16001 709 0,'-6'-6'387'16,"-11"0"-66"-16,-6-1-119 16,-6 7-112-16,-3 7-35 15,0 12-55-15,5 4-24 16,6 14-1-16,5 1 3 0,11 9 8 16,4 0 8-16,11-2 4 15,3 0-2-15,10-12 0 16,7-6 0-16,4-15 5 15,4-8 5-15,-7-14 62 16,-8-8 21-16,-14-3 35 16,-12-6 9-16,-19 1-51 15,-9 0-20-15,-9 8-50 16,4 6-12-16,6 8-110 16,4 5-127-16</inkml:trace>
  <inkml:trace contextRef="#ctx0" brushRef="#br0" timeOffset="160662.73">10193 16223 1312 0,'0'-2'620'0,"2"-5"-263"16,-1 3-214-16,-2 3-56 0,0 0-114 15,0 0-105-15</inkml:trace>
  <inkml:trace contextRef="#ctx0" brushRef="#br0" timeOffset="161064.9799">10431 16274 590 0,'3'-8'334'0,"1"-15"-22"16,3-4-77 0,1-4-57-16,2-3-26 15,0 0-48 1,0 4-10-16,0 4-16 0,-3 4-8 16,-3 12-31-16,0 10-18 15,-2 14-21-15,1 6-10 16,2 13-1-16,0 5 3 0,4 11 6 15,-2 3 1-15,-2 0 3 16,0-6 3 0,-4-8-62-16,3-8-73 15</inkml:trace>
  <inkml:trace contextRef="#ctx0" brushRef="#br0" timeOffset="161377.91">10806 16151 1139 0,'-7'-10'476'15,"-9"-6"-296"1,1 0-51-16,1 9-72 0,-3 1-43 16,4 10-46-16,4 8-7 15,-4 7 3-15,5 6 6 16,8 11 23-1,-1 0 4-15,12 4 2 0,9-2 1 16,2-9 2-16,9-7 2 16,4-15 3-16,-2-9 21 15,3-16 45 1,-6-5 19-16,-15-7 38 0,-10-1-15 16,-23-2-42-16,-6 0-23 15,-9 3-81-15,-1 4-68 16</inkml:trace>
  <inkml:trace contextRef="#ctx0" brushRef="#br0" timeOffset="161596.4499">10825 15928 993 0,'13'-1'438'16,"11"-4"-218"-16,15 5-138 15,8 0-34-15,5 6-34 16,1 6-4-16,-15-3-127 16</inkml:trace>
  <inkml:trace contextRef="#ctx0" brushRef="#br0" timeOffset="161903.8199">11339 15814 827 0,'-5'-7'420'0,"-6"-7"-109"0,-1 6-191 15,-1 7-40-15,-3 4-57 16,0 3-18-16,-2 11-23 15,3 4 2-15,1 13 7 16,7 4 1-16,7 2 11 16,2-1 2-16,10-7 4 15,4-6 4-15,5-9 5 16,1-4 14-16,2-10 41 16,-2-5 30-16,-12-7 51 15,-8-2 1-15,-18-7-31 16,-7 2-33-16,-6 2-63 15,-1-2-59-15</inkml:trace>
  <inkml:trace contextRef="#ctx0" brushRef="#br0" timeOffset="163526.06">8786 17075 379 0,'8'17'174'0,"12"27"-10"16,-2 13-114-16,7 20 12 15,-1 5 13-15,-2-6 1 16,3-5-1-16,-6-27 16 16,1-14 20-16,-4-26 59 15,3-14 0-15,5-25 18 16,0-15-5-16,2-23-42 16,-6-10-2-16,-13-5-35 0,-8-2-17 15,-16-4-38-15,-3 9-42 16,2 23-123-1,5 17-153-15</inkml:trace>
  <inkml:trace contextRef="#ctx0" brushRef="#br0" timeOffset="164102.3598">9033 16878 748 0,'0'0'274'0,"7"0"-213"0,11 0-42 0,31 1-31 32,17 1 6-32,29-2 13 0,14 0 27 31,-55 0 28-31,0 2 4 0,207 1-7 15,21 1-20-15,41 5-14 16,-102-3-3-16,-1 0-5 16,-9 0-1-16,-25-6-5 15,0 0-1-15,-31 0 0 16,-13-1 1-16,-28 1 0 16,-24 0 2-16,-47-3-4 0,-24 1-6 15,-37 2-4-15,-12 0-2 16,-8-1 4-16,0 1 2 15,10-2 3-15,7 2-5 16,10 2-14-16,4 5-10 0,7 12-29 16,0 4 16-16,5 9 30 15,4 5 25-15,-3-3 53 16,2 1-8-16,-2-10-10 16,-1-5 23-16</inkml:trace>
  <inkml:trace contextRef="#ctx0" brushRef="#br0" timeOffset="164489">9548 17255 5 0,'-5'1'0'15</inkml:trace>
  <inkml:trace contextRef="#ctx0" brushRef="#br0" timeOffset="164848.68">9347 17256 811 0,'-3'-3'374'0,"6"-2"-162"16,8 0-119-1,8-3-25-15,23 4-40 0,8 1-10 16,11 7-11-16,4 5-1 15,-16 4-1-15,-14 1 1 16,-24-1 2-16,-13 1 2 16,-19 2 1-1,-3 1 2-15,-5-5 5 16,5 0 5-16,9-10 7 16,5-2-2-16,11-4-33 15,8-1-7-15,13 4-9 16,7 3 0-16,3 11 27 15,0 6 3-15,-10 10 7 16,-12 1 7-16,-20 8 7 0,-15-2-2 16,-11-8-2-16,0-4-5 15,-1-17-6-15,6-8-41 16,5-19-200-16,5-1-164 0</inkml:trace>
  <inkml:trace contextRef="#ctx0" brushRef="#br0" timeOffset="165148.84">9823 17144 722 0,'-8'-11'391'15,"-2"-9"-75"-15,8 2-200 16,3 2-37-16,10 4-43 0,1 4-13 15,7 9-5-15,-2 1 1 16,0 11-6 0,-5 2 1-16,-14 6 18 0,-4 2 4 15,-15 3-3 1,2 2-1-16,9-3-19 16,-1 1-5-16,11-10-6 15,10 0-2-15,2-7-6 0,14-2-4 16,10-1-91-1,-1-4-103-15</inkml:trace>
  <inkml:trace contextRef="#ctx0" brushRef="#br0" timeOffset="165363.15">10242 17219 1035 0,'3'0'456'15,"-3"1"-222"-15,-1 10-143 16,-1 3-31-16,-1 13-25 16,0 6-2-16,3 9-10 15,0 3-4-15,0-1-6 16,3-4-2-16,-3-13 9 16,0-3-50-16,-3-11-180 15</inkml:trace>
  <inkml:trace contextRef="#ctx0" brushRef="#br0" timeOffset="165512.3898">10073 17436 820 0,'7'-2'427'16,"6"-5"-61"-16,14 2-265 0,9 2-28 16,12 2-38-16,3 1-12 15,1 0-17-15,1 0 45 16,4-2-263-16</inkml:trace>
  <inkml:trace contextRef="#ctx0" brushRef="#br0" timeOffset="165947.73">10780 17267 898 0,'-3'1'352'0,"-4"4"-214"0,1 6-57 16,0 5-9-16,0 5-9 15,4 4-25-15,2 3-3 16,7-1-15-16,3 0-1 0,10-6-5 15,4-5-1 1,3-6-2-16,6-3-2 0,-4-7-67 16,-3-3-104-16</inkml:trace>
  <inkml:trace contextRef="#ctx0" brushRef="#br0" timeOffset="166115.3298">10977 17239 1065 0,'-1'1'431'0,"-1"4"-283"16,1 7-63-16,1 18-64 0,4 9-6 0,3 18 14 31,2 3 5-31,0 0 3 0,0-11 0 0,-2-9-11 16,-1-9 35-16,3-13-202 31,-1-1 149-31</inkml:trace>
  <inkml:trace contextRef="#ctx0" brushRef="#br0" timeOffset="166461.51">11157 17195 527 0,'-6'-8'361'15,"-6"-4"42"-15,8 3-175 0,5 1-117 16,12 5-29-16,7-4-37 16,3 1-13-16,4 6-5 15,-2 0-6-15,-6 7-2 16,-1 4 5-16,-12 2 25 15,-6 2 15-15,-5 0 4 16,-10 1-7-16,5 2-25 16,3-2-16-16,10-4-10 15,19-2-5-15,26-10 9 16,13 0-64-16</inkml:trace>
  <inkml:trace contextRef="#ctx0" brushRef="#br0" timeOffset="170781.26">11914 15991 757 0,'7'4'298'16,"13"10"-169"-16,12 19-50 16,28 40-40-16,8 22 1 0,3 43-23 15,-8 10 1-15,-31 22 15 16,-19-4 7 0,-26-5 3-16,-13-4 3 15,-17-31-11-15,0-16-4 16,-1-37-4-16,5-22 1 0,11-28-29 15,10-14-69-15</inkml:trace>
  <inkml:trace contextRef="#ctx0" brushRef="#br0" timeOffset="171194.56">12667 16651 867 0,'17'-1'336'0,"24"-2"-253"16,4 3-22-16,5 2-39 0,0 0-25 16</inkml:trace>
  <inkml:trace contextRef="#ctx0" brushRef="#br0" timeOffset="171366.13">12677 16789 829 0,'3'0'398'0,"9"0"-88"0,11 4-158 16,20 1-62-16,9 2-18 16,7 0-46-16,-2 1-21 15</inkml:trace>
  <inkml:trace contextRef="#ctx0" brushRef="#br0" timeOffset="172030.17">13675 16469 725 0,'-5'-13'345'16,"-1"-12"-130"-16,-7-4-30 15,-6 9-69-15,-5 3-29 16,-12 12-50-16,1 10-22 15,-4 12-24-15,8 11-9 16,11 9-9-16,10 3 0 0,18-4 6 16,8-3 4-1,13-11 5-15,6-6 3 16,2-9 7-16,-2-7 4 0,-5-4 11 16,-7-7 4-16,-7-4 5 15,-4 0 2-15,-5 0 5 16,-1 4-1-16,-4 7-16 15,6 6-8-15,0 10-15 16,2 8-4-16,0 7 10 16,-8 5 5-16,-5 6 13 15,-9-1 0-15,-11-1 5 16,-4-1 3-16,-8-8 3 0,-3-7 9 16,2-16 8-1,1-9-2-15,9-18-21 0,7-2-21 16,17-3-56-16,6 5-43 15,17 6-189 1</inkml:trace>
  <inkml:trace contextRef="#ctx0" brushRef="#br0" timeOffset="172188.8">13898 16674 1399 0,'1'-1'549'0,"2"0"-398"16,0-2-48-16,-3 3-105 16,0 0-86-16</inkml:trace>
  <inkml:trace contextRef="#ctx0" brushRef="#br0" timeOffset="172578.12">14102 16685 414 0,'11'-11'276'0,"7"-12"-4"15,-2-4-62-15,-4-4-5 16,-5-2-9-16,1-2-14 16,-5 4-24-16,-1 5-12 0,0 6-47 15,-2 8-23 1,0 11-52-16,2 4-22 15,1 12-17-15,3 8-3 0,1 11 12 16,-2 8 1 0,-1 10 3-16,-4 1 2 0,-1 2-20 15,3-2-65-15</inkml:trace>
  <inkml:trace contextRef="#ctx0" brushRef="#br0" timeOffset="172924.34">14585 16499 876 0,'-15'-7'466'15,"-11"-5"-115"-15,-7 6-182 16,0 5-53-16,-2 8-73 15,1 9-28-15,5 13-26 0,3 1-2 16,12 12 0-16,7-3 2 16,13 4 2-16,11-1 0 15,12-11-1-15,8-3 0 16,12-18 9-16,2-7 8 16,-2-14 37-16,-7-7 23 15,-14-11 32-15,-6-6 15 16,-22-4 1-16,-3-1-15 15,-19-4-28-15,-10-1-23 0,-5 9-77 16,-3 1-69-16</inkml:trace>
  <inkml:trace contextRef="#ctx0" brushRef="#br0" timeOffset="173425.27">14885 16215 669 0,'-1'-8'387'16,"-3"-6"-71"-16,-4 2-120 15,-2 0-45-15,-10 2-57 16,1 2-22-16,-2 5-42 16,-1 3-19-1,6 8-30-15,1 5-10 0,7 9-3 16,7 1 6-16,9 0 9 15,7-2 3-15,3-9 4 16,5 0 2-16,-2-11 6 16,0-2 3-16,-3-6 8 15,-4-2 1-15,1 1-2 16,0 3-5-16,-2 6-5 0,1 6-4 16,-7 6 1-1,-5 2 3-15,-4 6 5 16,-4 3 3-16,-12 4 8 15,-3-3 3-15,-7-6 6 16,-1-5 4-16,0-14-32 16,8-4-58-16</inkml:trace>
  <inkml:trace contextRef="#ctx0" brushRef="#br0" timeOffset="173912.11">15550 15920 831 0,'-29'24'331'15,"-19"18"-168"-15,-14 38-115 16,-3 22-8-16,3 48-3 0,9 19-18 16,26 24-12-16,16-3-1 15,29-30 0-15,17-17 1 16,21-39 0-16,14-19 0 15,9-28-4-15,-1-11-93 16</inkml:trace>
  <inkml:trace contextRef="#ctx0" brushRef="#br0" timeOffset="174863.9">15621 16742 810 0,'-6'0'278'16,"0"1"-258"-1,12 1-7-15,53 1 15 0,20-1 1 16,56 4 62-16,30 3 14 0,34 6 17 16,17 3 11-16,20 4-21 31,4 1-21-31,-8 0-29 0,-24-4-12 0,-42-11-37 16,-26-5-49-16</inkml:trace>
  <inkml:trace contextRef="#ctx0" brushRef="#br0" timeOffset="175545.8199">15925 16254 768 0,'8'-16'300'0,"13"-14"-136"0,10 8-35 0,6 13-16 16,3 9-6-16,-2 18-73 15,-3 10-11-15,-11 13 0 16,-10 1 2-16,-19 8 4 15,-11-3 1-15,-13-5-3 16,-1-2-3-16,-4-17 1 16,3-8 3-16,5-15-7 15,5-9-7-15,14-6-17 16,7-3-4-16,11 6 17 16,3 1 20-16,9 8 21 15,-1 5-1-15,1 10-14 16,3 4-16-16,-3 7-10 15,-5-6 0-15,-3-1 13 0,-3-2-83 16</inkml:trace>
  <inkml:trace contextRef="#ctx0" brushRef="#br0" timeOffset="175682.68">16417 16460 1256 0,'-1'2'483'0,"1"-2"-358"0,0 0-68 16,0 0-163-16</inkml:trace>
  <inkml:trace contextRef="#ctx0" brushRef="#br0" timeOffset="175942.12">16636 16471 1019 0,'1'-23'438'0,"5"-28"-225"16,3-1-41-16,4 6-45 16,2 7-31-16,-3 17-19 0,-4 8-18 0,-4 14-20 31,0 11-11-31,-1 15-33 0,3 13 3 15,0 18 6 1,-1 6 3-16,1 3 2 0,-1-7 5 16,2-15-149-16,-1-7-203 0</inkml:trace>
  <inkml:trace contextRef="#ctx0" brushRef="#br0" timeOffset="176248.03">17117 16393 774 0,'-6'-12'437'0,"-9"-17"-32"15,1 4-153 1,-3 2-101-16,-6 3-36 16,-2 10-71-16,-4 4-29 15,1 15-33-15,5 9-9 0,4 17-1 16,4 11 6-16,13 6 11 15,5-1 1-15,16-6-1 16,7-10 2-16,12-13 17 16,0-11 14-1,0-13 30-15,-4-6 13 0,-8-15 3 16,-2-2-4-16,-14-9-18 16,-6-4-19-16,-12-3-113 15,-11 2-106-15</inkml:trace>
  <inkml:trace contextRef="#ctx0" brushRef="#br0" timeOffset="176432.71">17041 16149 935 0,'0'-5'515'0,"15"-6"-36"0,2 3-295 15,24 6-107-15,9 2-32 0,0 4-39 16,6 8-30 0,-11-2-514-16</inkml:trace>
  <inkml:trace contextRef="#ctx0" brushRef="#br0" timeOffset="176719.74">17613 15996 1049 0,'-14'-3'482'15,"-14"-5"-226"-15,5 11-153 0,2 5-44 16,2 14-60-16,3 6-9 16,4 4-2-16,6 5 2 15,11-3 3-15,4 1-1 16,11-7 2-16,2-8 6 15,-6-9 41-15,3-9 34 16,-8-7 57-16,-9-6 15 16,-6-6-29-16,-15-3-28 0,-9 0-57 15,0 5-12-15,-5 10 35 32</inkml:trace>
  <inkml:trace contextRef="#ctx0" brushRef="#br0" timeOffset="177259.01">16588 17065 843 0,'0'0'389'0,"-1"3"-107"31,-3 8-181-31,2 9-54 16,-3 5 1-16,5 1-22 15,4 1-7-15,5 0-8 16,2-1-1-16,10-3-3 0,1-4-2 16,2-11 0-16,7-2-18 15,-2-9-65-15,-1-7-42 16,-4-3-65-16,-3-5 8 15,-7-2 65-15,-4-2 60 16,-8 0 152-16,-2 1 60 16,-6 6 61-16,-1 5-4 0,-3 10-69 15,1 8-46-15,2 14-59 16,1 6-13-16,4 10-16 16,2 5-2-16,5 3-2 15,-2-2-1-15,5-6 0 16,2-6-1-16,1-12-111 15</inkml:trace>
  <inkml:trace contextRef="#ctx0" brushRef="#br0" timeOffset="177887.5">17907 16842 917 0,'11'1'445'0,"7"-1"-143"16,15 4-141-16,5-2-18 0,22 3-54 16,-1-1-29-16,-3-1-33 0,-4 0 27 31,-23-4-235-31</inkml:trace>
  <inkml:trace contextRef="#ctx0" brushRef="#br0" timeOffset="178307.3499">18557 16745 1169 0,'6'3'386'16,"28"-3"-368"-16,25-4-21 15,56-2 20-15,27-3 13 0,41-1 9 16,8 6 3-16,7 4 5 15,-2 4-17 1,-30 2-17-16,-13-6 2 0,-44-7-62 16,-26-4-109-16</inkml:trace>
  <inkml:trace contextRef="#ctx0" brushRef="#br0" timeOffset="178778.37">19041 16080 923 0,'-11'1'369'0,"-23"4"-228"15,-5 7-34-15,-8 9-41 16,2 9-30-16,11 18-39 15,11 2-8-15,21 10 3 16,9 1 0-16,22-10-1 16,8-7 9-16,8-18 25 15,1-9 15-15,-11-20 57 0,-10-5 16 16,-16-15 19-16,-8-3-1 16,-17-5-50-16,-14-2-22 15,-16 7-49 1,-8 3-13-16,6 17-77 15,11 8-83-15</inkml:trace>
  <inkml:trace contextRef="#ctx0" brushRef="#br0" timeOffset="178943.51">19291 16382 1073 0,'-4'-1'462'16,"-7"-2"-256"-16,1 3-95 0,3 0-71 16,0 0-1-1,2-2-183-15</inkml:trace>
  <inkml:trace contextRef="#ctx0" brushRef="#br0" timeOffset="179196.96">19388 16332 1173 0,'7'-13'474'0,"0"-16"-306"16,4 0-39-16,2 3-50 16,-2 1-11-16,1 9-3 15,-3 5-4-15,-7 9-22 16,-1 4-10-16,0 12-26 15,-1 3-5-15,2 13 2 16,-3 6 0-16,-1 14-1 16,4 8 1-16,0 0-34 15,3-3-71-15</inkml:trace>
  <inkml:trace contextRef="#ctx0" brushRef="#br0" timeOffset="179487.73">19860 16262 1082 0,'-13'-9'494'0,"-14"-13"-235"16,-5 4-70 0,-2 5-103-16,1 7-49 0,1 13-53 15,3 11-9 1,8 10 2-16,5 7 4 0,13 11 8 15,6 1 2-15,17-5 2 16,5-6 5-16,12-15 20 16,2-8 15-16,3-12 27 15,-1-5 7-15,-12-14-5 16,-3-3-7-16,-17-8-26 0,-6 0-57 16,-9-3-261-16</inkml:trace>
  <inkml:trace contextRef="#ctx0" brushRef="#br0" timeOffset="179665.78">19736 16055 1286 0,'11'-2'508'15,"6"-3"-339"1,18 3-118-16,7-3-11 15,8 5-34-15,-4 3-21 0,-5-1-247 16</inkml:trace>
  <inkml:trace contextRef="#ctx0" brushRef="#br0" timeOffset="179947.9799">20350 15881 865 0,'-19'-3'456'16,"-15"-2"-81"-16,0 7-248 0,4 4-41 0,5 12-62 16,3 5-24-16,10 11-9 15,7 4 0 1,10 0 4-16,9-1-1 16,9-8 0-16,3-6 2 15,4-11 4-15,0-5 7 0,-9-7 44 16,-3-4 21-1,-15-7 27-15,-9-3 2 16,-20-1-41 0,-11 2-21-16,-10 0-43 15,3 6-57-15</inkml:trace>
  <inkml:trace contextRef="#ctx0" brushRef="#br0" timeOffset="180591">19412 17036 431 0,'4'0'338'16,"-1"-5"86"-16,-3-2-129 15,-8 2-111-15,-7-3-55 16,-14-3-88-16,-3 4-15 16,-5-1-13-16,0-1-5 15,6 8-13-15,5 1-7 16,6 10-10-16,3 4-1 15,3 8 0-15,0-1 5 0,7 1 6 16,1 1 1 0,8-6 7-16,0-3 2 15,2-8 2-15,6-2 4 0,5-5 3 16,8-1 0-16,8 2 3 16,7 2-4-16,8 11-1 15,2 4-2-15,-3 10 1 16,-10 0 2-16,-19 3 15 15,-14 0 14-15,-21-1 16 16,-10 0 3-16,-19-5-3 16,-9-4-6-16,-3-19-8 15,7-5-3-15,13-16-72 16,10-5-69-16</inkml:trace>
  <inkml:trace contextRef="#ctx0" brushRef="#br0" timeOffset="181104.59">20625 15808 1047 0,'14'25'364'0,"17"47"-308"16,8 23-24-1,2 49 14-15,-7 17 0 16,-23 8 4 0,-21 9 3-16,-35-8 3 15,-11-17 0-15,-5-15-14 0,8-18-9 16,21-37-10-16,7-14-1 16,11-34-84-16</inkml:trace>
  <inkml:trace contextRef="#ctx0" brushRef="#br0" timeOffset="186030.23">21172 16646 652 0,'-5'-5'344'15,"-2"-6"-56"-15,1-2-92 0,9-3-70 16,4-1-24-16,10-7-46 15,5-4-3-15,3 6-7 16,0 4-6 0,-5 15-16-16,-1 12-17 15,-1 14-12-15,-1 7-1 0,2 4 6 16,-2 1 3-16,3-6 6 16,-1-6 1-16,3-14 6 0,-3-7 5 15,-11-10-7 1,0-6-36-16,-14-1-176 15,-8-2-226-15</inkml:trace>
  <inkml:trace contextRef="#ctx0" brushRef="#br0" timeOffset="186196.2">21204 16898 1198 0,'13'0'521'0,"25"-4"-264"0,5 0-67 16,9-6-84-16,-1 0-31 16,-7-3-44-16,-6-1-27 15,-6 6-175-15</inkml:trace>
  <inkml:trace contextRef="#ctx0" brushRef="#br0" timeOffset="188578.51">21923 16755 937 0,'4'-2'434'0,"3"-1"-199"15,15 3-90-15,9 1-21 16,22 0-61 0,9 4-25-16,1-3-16 0,-4 2-64 15</inkml:trace>
  <inkml:trace contextRef="#ctx0" brushRef="#br0" timeOffset="189051.4499">22698 16546 842 0,'-17'-1'461'0,"-14"1"-92"0,-10 3-178 0,2 6-42 16,0 10-86-16,3 5-38 15,10 14-49-15,4 9-9 16,15 9 1-16,6 3 5 16,12-4 17-16,11-5 5 0,9-19 8 15,6-7 3 1,5-18 7-16,-3-10 8 0,-8-7 35 16,-9-9 21-1,-20-5 32 1,-11-2 1-16,-23 2-30 0,-8 3-23 15,-7 10-49-15,2 8-14 16,13 11-106 0,8 6-91-16</inkml:trace>
  <inkml:trace contextRef="#ctx0" brushRef="#br0" timeOffset="189249.44">22836 16893 1337 0,'-1'0'541'0,"-2"0"-367"16,0-1-61-16,3 0-153 15,0 0-122-15</inkml:trace>
  <inkml:trace contextRef="#ctx0" brushRef="#br0" timeOffset="189758.8799">22933 16602 901 0,'0'-5'471'0,"3"-1"-133"0,2-1-179 15,11 0-41-15,12 6-68 16,6 0-21-16,8 3-18 16,0 6-3-16,-9 3-7 15,-6 1-2-15,-17 4-3 16,-9 3 1-16,-11 0 6 16,-6 0 5-16,-5-2 7 15,2-5-4-15,9-7-14 0,4 1-10 16,7-3-13-16,4 1-1 15,5 3 3 1,4 6 8-16,-1 4 6 0,-4 3 6 16,-12 5 9-1,-12-1 5-15,-16 4 7 16,-9-5 3-16,5-9 8 0,0-8-15 16,14-10-57-1,7-3-30-15,11-2-95 0,5 1-43 16,12 0-135-16</inkml:trace>
  <inkml:trace contextRef="#ctx0" brushRef="#br0" timeOffset="189984.81">23352 16838 1131 0,'0'0'599'0,"0"1"-135"16,2-1-278-1,-2 0-51-15,0 0-86 0,0 0-25 16,0-1-59-16,0-1-113 16</inkml:trace>
  <inkml:trace contextRef="#ctx0" brushRef="#br0" timeOffset="190597.24">23559 16916 399 0,'5'-10'254'16,"9"-11"12"-16,4-8-68 15,4-7-14 1,1-2-9-16,-6-4-12 0,-3-2-13 16,-8 5-27-16,-4 1-15 15,-2 13-11-15,-1 7-5 16,1 13-44-16,0 9-23 15,-1 11-31-15,2 10-15 16,5 18 1-16,2 4 12 16,-1 13 6-16,0 1 2 15,-3-6 2-15,2 1 2 0,1-20-52 16,-2-10-71 0</inkml:trace>
  <inkml:trace contextRef="#ctx0" brushRef="#br0" timeOffset="190926.22">24018 16616 736 0,'-10'-7'466'16,"-17"-5"30"-16,-1 1-212 0,0 8-130 15,-1 5-43 1,-2 12-77-16,2 6-24 0,5 12-32 15,5 5-3-15,15 12 4 16,4 4 5-16,11-1 15 16,5-3 2-16,11-15 7 15,5-8 3-15,7-21 10 16,3-6 6 0,0-23 45-16,-4-6 9 15,-12-13 24-15,-10-3 5 0,-16 4-39 16,-8-2-13-1,-19 7-32-15,-4 3-46 16,-4 11-143-16,6 5 407 0</inkml:trace>
  <inkml:trace contextRef="#ctx0" brushRef="#br0" timeOffset="191913.21">23959 16246 731 0,'5'-8'382'16,"2"-8"-114"-16,7-4-78 16,5 2-7-16,7 1-45 15,5-1-24-15,8 14-52 16,1 1-29-16,-3 6-24 16,-5 8-5-16,-15 2 4 0,-8 2 5 15,-15 5 10 1,-7-3 2-16,-10 1-1 15,-1-4 2-15,3-5-4 16,5-3-3-16,13-4-18 16,5 0-6-16,11 0-7 15,4 1-2-15,5 7 13 16,1 1 1-16,-3 6-1 16,-3 2 1-16,-9 4 11 0,-9 2 7 0,-20 1 10 15,-11-2 6 1,-17-9 1-1,0-4 5-15,5-13-108 16,13-3-54-16</inkml:trace>
  <inkml:trace contextRef="#ctx0" brushRef="#br0" timeOffset="192702.71">24530 16540 752 0,'-1'0'427'0,"0"-2"-63"16,1 3-137-16,0-1-115 15,0 0-33-15,9 30-34 16,16 54-5-16,-6-15-12 16,-1 5-4-16,1-1-5 15,-3-6-2-15,-1-17 0 16,0-14 2-16,-2-22 3 15,4-9 10-15,6-20 10 16,2-13 2-16,4-22-4 0,2-12 6 16,-6-13 10-1,2 1 7-15,1 7 10 16,-2 11-2-16,-1 17-9 0,-5 5-7 16,-12 17 0-1,0 4-9-15,-8 5-14 0,1 8-7 0,4 0-20 16,-2-1-5-1,-3 1-5-15,0 0 1 16,0 0 0-16,0 0 1 16,0 0-2-16,0 0 9 15,0 0-70-15,0 0-51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59:42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 8768 726 0,'14'-22'322'0,"9"-18"-155"0,13-19-56 16,6-12-2 0,0-13-19-16,-5-4-2 0,-14-4-14 31,-5 5-8-31,-8 17-4 16,-3 5-11-16,-1 31-15 15,-2 11 3-15,-3 19-19 16,-1 10-11-16,-2 14-18 15,2 8-9-15,5 21-5 0,6 14 5 16,5 17 13-16,1 4 2 16,5-2 9-16,-3-10 3 15,-1-19 6-15,-5-11-10 0,-5-20-76 16,1-7-75-16,-10-15-307 16</inkml:trace>
  <inkml:trace contextRef="#ctx0" brushRef="#br0" timeOffset="385.27">1790 8466 628 0,'1'0'300'16,"5"-4"-116"-16,4 4-95 15,8 1-28-15,15 4-33 16,5 3-14-16,10-5-8 16,-2 3 2-16,-3 0 3 15,-6-2 1-15,-10 5 2 16,0-3-2-16,-7 0-5 15,-5 1-5-15,-1 9-8 0,-2 2-8 16,-7 7 27 0,-3 3 11-16,-4 2 20 15,-3-2 11-15,3-5-18 16,-1-6-2-16,3-12 11 16,-1-6 4-16,1-14 1 0,3-7-4 15,2-9-21-15,5-2-9 16,5 3-4-16,4 3-1 15,6 7-2-15,-3 5-2 0,3 8-8 16,-1 4 0 0,-1 11-2-16,7 5 2 15,-5 6 4-15,-2 5 0 0,-9 0 4 16,-2 5 4-16,-5 1-114 16,-2-3-140-16</inkml:trace>
  <inkml:trace contextRef="#ctx0" brushRef="#br0" timeOffset="653.65">2725 8652 676 0,'-4'-5'356'16,"-1"-9"-68"0,-1-4-69-16,-2 2-53 0,-2 0-24 15,-8 2-30-15,-1 3-13 16,0 7-30-16,-3 4-12 15,1 7-31-15,2 5-16 16,5 5-14-16,4 3-2 16,10 0-7-16,5 0 4 15,9-4 5 1,2-2 4-16,9-5 7 0,7-3 5 16,-5-5 4-16,2-1 3 15,-7-5-71-15,-6-1-84 16</inkml:trace>
  <inkml:trace contextRef="#ctx0" brushRef="#br0" timeOffset="762.5599">2632 8305 1020 0,'-1'-4'495'16,"-3"-6"-200"-16,6 13-203 16,1 5-58-16,8 15-59 15,5 9-135-15</inkml:trace>
  <inkml:trace contextRef="#ctx0" brushRef="#br0" timeOffset="2244.99">3308 8475 580 0,'9'2'229'0,"15"-2"-117"15,10 2-26-15,15 3 12 0,4-4-8 16,0 0-33 0,-4 0-14-16,-11-2-12 15,-6 1 1-15,-15 0 4 0,-7-3 6 16,-16-1 1 0,-6-1-4-16,-11 5-13 0,-2 1-10 15,-3 8-16 1,-3 2-2-16,1 3-9 15,3 4-4-15,7-1-12 16,7 3-5-16,13 4-3 16,9 2 2-16,4 5 13 15,3-1 7-15,6-4 12 16,2-6 4-16,12-13 7 16,7-5 4-16,1-14 9 15,-4-8 3-15,-15-5 7 0,-7-6 4 16,-13 1 27-16,-3 0 11 15,-2 7 8-15,0 7 0 16,-2 7-41-16,0 9-18 16,2 6-29-16,0 7-7 15,0 10 2-15,0-2 4 16,-1 2 7-16,1-3 3 16,-1-12 3-16,1 0 1 0,8-14 3 15,2-6 0-15,12-6-2 16,5-5-2-1,0-2-6-15,4 3-2 0,-4 9-2 16,-5 7 3-16,-5 14 12 16,-3 4 9-16,-6 11-1 15,0 5-1-15,-7 3-6 16,3 4-13-16,0-2-294 16</inkml:trace>
  <inkml:trace contextRef="#ctx0" brushRef="#br0" timeOffset="2644.2199">4598 8530 1072 0,'-3'2'407'0,"-3"8"-294"0,2 8-66 16,7 6-39-16,4 6-2 0,9 0-5 16,2-4 2-1,5-7 7-15,3-6 2 0,-3-13 9 16,2-7 4 0,5-15 6-16,-4-8 4 15,0-11 3-15,-9-6 5 0,-13-14 7 16,-10-8 2-16,-17-10 13 15,-11-3-16-15,-3 17-17 16,-2 16 0-16,-1 27-22 0,2 9 4 16,2 20-14-1,7 4-18-15,20 16-22 16,10 6 0-16,22 7 13 16,13 2 9-16,1 0-44 15,22-1-75-15</inkml:trace>
  <inkml:trace contextRef="#ctx0" brushRef="#br0" timeOffset="3273.2399">5195 8351 557 0,'-19'-7'337'0,"-18"-3"-1"15,7 10-225-15,3 7-37 0,11 14-49 16,9 4-15 0,13 4-19-16,8 0-4 15,12-4 7-15,2-6 6 16,1-9 8-16,-2-3 4 0,-4-5 11 16,-6-4 9-16,-10-7 16 15,-12-2-1-15,-12 0-10 16,-8 4-10-16,-9 7-12 15,-1 1 4-15,1 5-3 16,4 2-7-16,14 3-15 16,5 5-12-16,8 3-1 15,10 4 5-15,6 0 8 16,5-3 2-16,8-1 4 16,0-5 4-16,2-6 2 15,0-2 4-15,2-8 4 16,2-9-17-16,1-1-71 15,0-5-12-15,-8-1-1 16,-8 1 22-16,-13-1 85 16,-4 3 29-16,-7 7 26 15,0 5 1-15,-3 3-18 16,0 2-19-16,2 6-36 16,-1 1-7-16,9 8-6 15,4-1 0-15,3-1 3 0,4-1 4 16,3-6 3-16,3 1 0 15,2-5 3-15,1 1 1 16,-1-5 0-16,2 1-3 16,-2-1 35-16,-2-3 7 0,-5-3 48 15,-4-4 26-15,0-5 4 16,-8-4 1-16,4 2-45 16,-4 0-21-16,-1 5-16 15,5 5-111-15</inkml:trace>
  <inkml:trace contextRef="#ctx0" brushRef="#br0" timeOffset="3880.88">5538 8529 606 0,'-7'-1'317'0,"-1"-4"-90"16,2 5-112-16,5 6-30 15,5 7-50 1,1-1-19-16,10 7 4 0,3-1 4 0,10-7 10 15,8-5 4-15,-9-9 35 16,-1-6 20 0,-9-5 13-16,-5-3 0 15,-7-1-38-15,-5-1-21 16,-5-3-80-16,-3-1-94 16</inkml:trace>
  <inkml:trace contextRef="#ctx0" brushRef="#br0" timeOffset="4202.22">5847 8527 814 0,'4'8'355'0,"5"7"-185"16,4 2-49-16,8-6-64 0,0-1-11 16,4-7-15-16,3 1 1 15,-7-8 0-15,0-3 0 0,-2-7 4 16,-5-5 2-16,-6 0 3 15,-3-4 3 1,-9 0 3 0,-7 1-1-16,-13-2-1 15,-2 1-7-15,-7 8-29 16,5 10-13-16,2 11-32 16,1 13-11-16,6 11-7 15,2 3 2-15,16 11 13 16,4 0 12-16,17 5 16 15,3 0 6-15,-1-7 7 0,-2 1 3 16,-3-12 8-16,-2-3-14 16,0-10-251-16</inkml:trace>
  <inkml:trace contextRef="#ctx0" brushRef="#br0" timeOffset="4377.12">6241 8455 1123 0,'-2'2'488'0,"-3"1"-271"15,3 6-108-15,0 12-100 16,4 1-12-16,0 10-24 16,1 2-79-16</inkml:trace>
  <inkml:trace contextRef="#ctx0" brushRef="#br0" timeOffset="4519.1">6136 8242 1223 0,'-6'-15'482'16,"-4"-14"-315"-16,9 15-150 0,4 7-35 15,10 10-93-15,3 4-149 16</inkml:trace>
  <inkml:trace contextRef="#ctx0" brushRef="#br0" timeOffset="4787.9">6521 8406 463 0,'3'15'311'0,"7"16"20"16,-8-2-71-16,-9-5-66 15,-3-2-34-15,-12-6-55 16,1 1-27-16,-2-8-29 15,0-5-6-15,2-10-22 16,-1-9-14-16,4-8-30 16,9-1-14-16,10 0-2 15,3-2 4-15,16 10 17 0,-3 6 14 16,4 10 14-16,4 7 4 16,-3 9 0-1,1 6-6-15,-2 3-2 0,-3 3 1 16,-1-2-32-16,-4 4-116 15</inkml:trace>
  <inkml:trace contextRef="#ctx0" brushRef="#br0" timeOffset="4954.7699">6979 8599 768 0,'3'1'515'0,"1"9"38"16,-3 3-264-16,-4 8-126 15,-6 6-48-15,-3 0-39 16,-3 1-29-16,-2-4-33 16</inkml:trace>
  <inkml:trace contextRef="#ctx0" brushRef="#br0" timeOffset="5736.37">7599 8410 617 0,'-16'-6'356'0,"-18"-4"-50"16,-1-1-80-16,6 6-109 0,3 5-45 15,8 6-69-15,8 5-31 16,10 6-22-16,4 1 3 16,19-1 14-1,4 4 16-15,6-10 15 0,4 0 4 16,-7-4 8-16,-7-5 3 16,-13 3 9-16,-10-2 1 15,-13 0-3-15,-12-1 0 0,-10 2-10 16,-3 2-1-16,5 0-4 15,5 1-5 1,15 2-14-16,7 0-8 0,6 2-5 16,12 3 2-16,8-5 19 31,7-5 9-31,12-2 20 0,1-4 4 0,1-5 3 16,-2-5 1-16,-6-5-4 15,-1 2-1-15,-11-3-2 31,-3 3-2-31,-8 2 12 16,-4 5-3-16,0 13-17 16,-2 4-6-16,3 11-22 15,1-2-2-15,-3 2 12 16,-2 2-30-16,-2-5-170 16</inkml:trace>
  <inkml:trace contextRef="#ctx0" brushRef="#br0" timeOffset="5876.4398">7771 8205 1150 0,'1'-3'449'0,"3"-1"-335"16,2 6-85-16,-6-2-103 16,4 5-182-16</inkml:trace>
  <inkml:trace contextRef="#ctx0" brushRef="#br0" timeOffset="6202.54">8208 8434 1003 0,'-23'-9'480'0,"-25"-6"-195"0,2 5-98 15,6 7-131-15,9 10-52 16,11 15-58-16,9 7-5 15,13 5 14-15,7-3 11 16,11-4 25-16,5-5 5 16,8-9 8-16,0-5 5 15,3-8 8-15,-3-3 6 0,-4-14 12 16,-6-1 7-16,-9-14 7 16,-5-6 5-1,-9-14 31-15,-4-12 1 16,0 1 1-16,0-2-9 15,5 15-47-15,5 9-13 16,6 16-7-16,5 10-84 16,5 16-515-16</inkml:trace>
  <inkml:trace contextRef="#ctx0" brushRef="#br0" timeOffset="6699.06">8630 8454 864 0,'3'3'322'16,"0"10"-215"-16,-5 4-18 15,-11 5-7-15,-6-1-1 0,-11-2-35 16,-2-1-8-16,-3-9 3 16,2-4 2-16,8-11 3 0,7-4-7 15,10-9-24 1,8 2-11-16,3-2-18 0,4 3 1 16,9 5 6-1,3 2 5-15,5 11 7 0,4 5-2 16,-4 11-3-1,-2 5 0-15,-9 4 2 16,-1 5 7-16,-1 2-266 16</inkml:trace>
  <inkml:trace contextRef="#ctx0" brushRef="#br0" timeOffset="6891.87">8769 8391 1091 0,'4'0'473'0,"-1"-2"-225"16,5 24-172-16,1 12-42 16,0 13-8-16,2 8 0 15,-2 8-5-15,-1 1-1 16,-8 2 1-16,4-4-43 16,-4-13-70-16,-5-11-33 15,7-20-217-15</inkml:trace>
  <inkml:trace contextRef="#ctx0" brushRef="#br0" timeOffset="7025.48">8805 8585 927 0,'7'2'396'16,"5"-2"-167"-16,10 1-202 15,5 4-21-15,12-1-110 16</inkml:trace>
  <inkml:trace contextRef="#ctx0" brushRef="#br0" timeOffset="7351.19">9224 8386 1174 0,'-13'-3'484'0,"-15"-3"-294"0,5 1-67 16,4 9-84-16,3 1-32 15,11 7-36-15,3 2-8 16,12 2 5-16,6 0 11 16,7-1 16-16,1-2 5 15,-3-8 6-15,-5 1-5 16,-13-6-2-16,-5 1-3 16,-18 3-4-16,-4-1 6 15,-8 6 1-15,0 1 0 16,5 2 9-16,6 1 3 15,13 0 15-15,6 1 10 0,15-1 2 16,11 0 5-16,15-5-6 16,10-6-6-16,4-4 7 15,-4-5-52-15</inkml:trace>
  <inkml:trace contextRef="#ctx0" brushRef="#br0" timeOffset="7875.15">10158 8522 959 0,'0'-6'423'0,"-2"-5"-192"16,-4-1-30-16,-13 0-47 15,-6-1-20-15,-9 6-59 0,-5 5-25 16,-1 7-49-16,5 8-16 16,13 7-29-16,3 0-1 15,16 5 5 1,6 0 7-16,13-2 22 16,12-2 5-16,0-5 10 15,10-5 3-15,0-11 9 16,-4-2-8-16,1-16-75 0,-13-5-53 15,-12-10-75 1,-4-2 6-16,-14-9 97 0,-8-8 89 16,-9-8 134-1,-9 0 12-15,13 10-23 0,4 11-43 16,10 24-108 0,11 7-104-16</inkml:trace>
  <inkml:trace contextRef="#ctx0" brushRef="#br0" timeOffset="8292.8798">10223 8456 947 0,'0'-2'468'16,"1"-7"-139"-16,5-2-207 0,16 4-95 16,4-1-22-16,11 5-2 15,3-1-1-15,-5 0 5 16,-8 3 2-16,-13-2 6 15,-5 0 5-15,-11 2-1 16,-3 0-6-16,-9 1-14 16,-3 9-6-16,-4 5 2 15,3 4 2-15,6 8 0 16,1-1-4-16,9 3-7 16,2-4 1-16,13 1 8 15,5-6 5-15,12-7 5 0,0 0 6 16,4-13 8-16,1-5 2 15,-4-11 3 1,2-4 2-16,-9-3-4 0,-3-2 1 16,-9 0-2-1,-4 0-5-15,-2 11 4 0,-5 7-2 16,-2 13-5 0,-3 9 2-16,-1 8-8 0,3 1-2 15,5 6 0-15,8-4 1 0,1-3 3 16,2-1-7-1</inkml:trace>
  <inkml:trace contextRef="#ctx0" brushRef="#br0" timeOffset="9643.34">2099 9784 904 0,'-2'0'384'16,"-6"8"-212"-16,-2 10-61 0,-7 23-66 15,-3 12-10 1,-4 13-19-16,1 2-6 16,-3 1-2-16,1-4 1 15,5-11 4-15,3-6 3 16,9-20 3-16,3-8 3 16,7-17 9-16,3-10 0 0,6-17-4 15,0-12-1 1,3-12-9-16,-2-5 0 15,-4-6 0-15,1-2-1 0,-2 1-8 16,3 3-4 0,1 15-5-16,-4 8-2 0,-2 18-10 15,0 9-17-15,2 18-28 0,7 9-5 16,8 22 6 0,4 10 17-16,12 5 30 0,5 2 8 15,8-1 7-15,-5-4 5 16,-4-8-13-1,-6-2-2-15,-13-13-3 16,-3-3-1-16,-19-10 29 16,-9-4 21-16,-22-2 16 15,-14-2 4-15,-15-4-6 16,-4-5-16-16,5-1-15 0,11-5-8 16,13 5-16-16,9 3-26 15,10 2-260-15</inkml:trace>
  <inkml:trace contextRef="#ctx0" brushRef="#br0" timeOffset="10307.15">2390 9826 709 0,'14'-15'359'16,"7"-8"-133"-16,9 11-119 0,7 10-17 16,-5 20-60-16,1 14 1 15,-11 21 9 1,-7 9 6-16,-15 7 0 15,-9-2-10-15,2-4-14 0,-4-5-5 16,14-13-3-16,7-6-1 16,8-16 1-16,4-7 1 15,3-9 1-15,2-4 1 16,3-7 1-16,-1-4 3 16,3-8 0-16,-2-6-1 15,-3-13-1-15,4-3-3 16,-5-9 5-16,-7 0 5 0,-4-3 6 15,-10-2 1-15,-6 13 13 16,-2 5-10-16,-7 20 4 16,2 14-1-16,-2 14-27 15,2 13 1-15,0 4-14 16,5 7-5-16,8 4 6 16,4-4 0-16,7 6 0 0,-2 0 2 15,-1-4 2 1,-2-2 2-16,-4-6-12 0,1-4-51 15,3-7-224 1</inkml:trace>
  <inkml:trace contextRef="#ctx0" brushRef="#br0" timeOffset="10701.73">3035 10482 631 0,'3'2'329'0,"8"4"-72"16,4 0-53-16,4-5-49 15,4 0-20-15,-1-4-26 16,-3-8-18-16,-3-1-22 15,-4-5-13-15,-4 0-18 16,-5 0-4-16,-8 5-7 16,-4 4-5-16,-13 2-15 15,1 6-12-15,-5 8-19 16,6 6-5-16,3 11-9 0,0 2 3 16,11 2 21-1,-1 2 7-15,8-4 14 16,13 0 8-16,10-6 2 15,6-5 3-15,14-5 4 16,-3-9-2-16,4-6-38 0,0-5-87 16</inkml:trace>
  <inkml:trace contextRef="#ctx0" brushRef="#br0" timeOffset="13149.42">3607 10078 575 0,'-4'0'368'16,"-5"0"6"-16,17 5-234 0,7-3-42 15,21 2-56-15,5-3-13 16,18 0-15-16,7 1-3 16,-10 0-2-16,-1 0-7 0,-20 2-161 15</inkml:trace>
  <inkml:trace contextRef="#ctx0" brushRef="#br0" timeOffset="13322.24">3642 10188 817 0,'6'0'403'15,"7"-1"-138"-15,14 1-135 16,11-3-26-16,21 6-51 15,2 1-15-15,-2 4-20 0,-2 5-26 16</inkml:trace>
  <inkml:trace contextRef="#ctx0" brushRef="#br0" timeOffset="14113.6">4673 10210 459 0,'7'-7'257'0,"6"-12"-32"15,-3 1-20-15,-3-5-33 0,-6-2-3 16,-8 2-15-16,-6-1-16 16,-13 3-42-16,-5 1-23 15,-5 8-55-15,-1 8-28 16,9 11-30-16,4 10-7 16,10 8 6-16,4 3 9 15,12 3 11-15,3-2 4 0,6-5 3 16,9-3 2-16,4-10 5 15,4-2 4-15,5-9 6 16,-4-7 5 0,-7-7 7-16,-2-1 0 15,-9-5 1-15,-3 1 0 0,-1 4 1 16,-2 4 8-16,-6 7 3 16,-1 4-6-16,-3 11-10 15,0 5-12-15,3 17-7 16,-2 5 3-16,3 15 2 15,1 7 2-15,-2-2 0 16,2 4 2-16,2-16 2 16,1-8 1-16,3-13 1 15,0-9 0-15,-2-11-96 0,-2-3-143 16</inkml:trace>
  <inkml:trace contextRef="#ctx0" brushRef="#br0" timeOffset="14562.35">4832 10467 778 0,'8'-6'380'16,"7"-2"-125"-16,12 1-141 0,-2 1-27 15,10 8-44 1,-7 1-15-16,-1 10-15 16,-5-2-3-16,-13 6 2 15,-3 3 4-15,-14-4 4 16,-2 4 2-16,-7-10 0 15,4 1 2-15,3-6-2 16,2-5-3-16,8 0-15 16,1-3-4-16,7 2-6 0,4 1 1 0,4 8 10 31,-2 1 6-31,-7 7 19 0,0 6 13 16,-18 0 28-1,-5 3 7-15,-8-4 5 0,-7-4-4 16,2-13-21-16,-2-6-10 0,12-11-81 31,7-3-78-31</inkml:trace>
  <inkml:trace contextRef="#ctx0" brushRef="#br0" timeOffset="17949.4">5226 10172 1065 0,'1'0'472'0,"1"0"-225"16,-1 0-51-16,-1 0-74 0,0 0-33 15,0 0-50 1,0 0-13-16,0 0-112 0</inkml:trace>
  <inkml:trace contextRef="#ctx0" brushRef="#br0" timeOffset="18710.3298">5596 9758 621 0,'0'-5'336'0,"0"-2"-69"16,2 2-71-16,4 10-100 15,1 5-30-15,8 21-47 16,7 14-8-16,1 20-2 15,3 11-4-15,-1 3-1 16,-3-7 0-16,4-15 5 16,-4-11 2-16,-1-18 2 15,-1-12 3-15,-2-17 42 16,-1-10 18-16,5-19 36 16,-2-8 13-16,1-14-14 15,5-4-11-15,0-13-30 16,2-2-18-16,-2 6-26 15,-5 4-8-15,-8 21-6 0,-5 13 0 16,-6 16-21 0,-2 9-26-16,-4 14-178 0</inkml:trace>
  <inkml:trace contextRef="#ctx0" brushRef="#br0" timeOffset="20205.76">6079 10294 547 0,'0'-1'310'16,"2"2"-35"-16,0 8-74 0,-1 21-96 16,1 8-16-1,-2 14-36-15,0 2-11 0,1-6-14 16,1-9-2-16,-1-13-7 15,1-6 2-15,-2-14-41 16,-2-1-53 0,-2-9-251-16</inkml:trace>
  <inkml:trace contextRef="#ctx0" brushRef="#br0" timeOffset="20481.62">6019 10352 591 0,'0'-5'301'0,"0"-5"-74"0,6-1-46 16,6-1-48-16,5-2-21 16,12 1-41-1,3 3-16-15,11 3-26 16,3 6-11-16,-2 9-9 0,-9 4 7 15,-14 14 21 1,-14 1 14-16,-20 5 12 0,-6-1-3 0,-19-6-8 16,7-9-7-16,1-10-43 31,1-10-59-31</inkml:trace>
  <inkml:trace contextRef="#ctx0" brushRef="#br0" timeOffset="26061.2">3526 11427 648 0,'-5'3'369'16,"-5"0"-65"-16,10 3-174 0,8 0-43 15,16 2-54-15,13 2-7 0,17-7-15 31,3 2-3-31,3-7-1 16,-2-4-42-16,-14 3-207 16</inkml:trace>
  <inkml:trace contextRef="#ctx0" brushRef="#br0" timeOffset="26256.6298">3562 11562 749 0,'0'0'342'16,"13"1"-124"-16,8-1-90 16,29 0-55-16,3 0-14 15,9-4-31-15,1 1-12 16,-15 5-58-16,-1 6-166 16</inkml:trace>
  <inkml:trace contextRef="#ctx0" brushRef="#br0" timeOffset="26920.06">4418 11421 648 0,'-2'-5'381'0,"-3"-6"-41"15,5-1-110-15,9-2-114 16,4 1-42-16,11-1-51 16,7 3-12-16,7 5-6 0,6 4-3 15,-1 9 0-15,-5 4-1 16,-16 6 1 0,-9 5 0-16,-19 3 5 15,-9 5 0-15,-13-3 4 16,2-4 2-16,3-8 2 15,3-7 2-15,15-4-9 0,4-2-4 16,9-2-10-16,11 4-5 16,10 2 4-1,5 5 2-15,-2 7 4 0,-3 3 2 16,-22 3 5 0,-8 2 1-16,-21 4 1 15,-10-3-1-15,-7-5 3 16,-5-5-15-16,5-17-128 0,10-3-154 15</inkml:trace>
  <inkml:trace contextRef="#ctx0" brushRef="#br0" timeOffset="27105.6098">4923 11639 904 0,'-2'0'492'0,"-1"-2"-103"16,3 1-109-16,0 0-141 16,0 0-52-16,0-1-112 15,0 1-99-15</inkml:trace>
  <inkml:trace contextRef="#ctx0" brushRef="#br0" timeOffset="27394.22">5124 11637 812 0,'3'-16'360'16,"5"-15"-161"-16,-1-7-21 15,-1-10-29-15,-1 1-19 0,1-2-36 16,1 5-10-1,-2 17-10-15,-3 9-8 16,-1 18-27-16,1 11-10 0,-1 21-29 16,2 9-4-16,2 14 1 15,-1 2-1 1,2-2 4-16,-2-4 1 16,-4-7 4-16,0-5 7 0,2-11-142 15,0-4-115-15</inkml:trace>
  <inkml:trace contextRef="#ctx0" brushRef="#br0" timeOffset="27710.32">5485 11418 1185 0,'-11'-9'489'16,"-11"-7"-304"-16,-2 3-75 15,1 14-82-15,-2 8-32 0,-1 13-22 16,4 7-1-16,7 8 12 16,8 2 9-16,16 2 8 15,7-5 1 1,12-4 5-16,2-8 1 0,10-10 3 16,-3-6 5-16,-1-15 15 15,1-5 6-15,-12-13 33 16,-6-4 17-16,-14-4 0 15,-10-15-2-15,-9 10-43 16,-4 0-38-16,-5 6-131 16,2 17-89-16</inkml:trace>
  <inkml:trace contextRef="#ctx0" brushRef="#br0" timeOffset="27948.92">5465 11172 1009 0,'3'-2'416'0,"12"0"-265"16,3 1-52-16,17 4-55 0,9 3-11 0,7 1-5 15,1-3-2-15,-6-1-10 16,-6-2-1-16,-9 0-150 16</inkml:trace>
  <inkml:trace contextRef="#ctx0" brushRef="#br0" timeOffset="28326.6098">6038 11117 612 0,'-5'-3'364'0,"-6"-5"-37"16,-3 1-77-16,-5 2-112 0,2 3-46 0,0 6-70 15,0 6-24-15,4 10-27 32,0 1 3-32,4 7 6 15,7 4 8-15,5-1 12 16,8 3 1-16,9-7 4 16,3-4 1-16,6-10 5 15,-2-6-10-15,-10-9 78 16,-7-8 35-16,-18-5 18 15,-7-2 15-15,-9-2-78 16,-6 2-39-16,5 7-121 16,3 3-108-16</inkml:trace>
  <inkml:trace contextRef="#ctx0" brushRef="#br0" timeOffset="28649.58">6200 11631 719 0,'2'0'488'0,"-2"0"34"15,2 0-194-15,-2 0-133 16,0 0-54-16,0 0-59 0,0 0-27 16,0 0-28-16,0 0 19 15,0 0-201 1</inkml:trace>
  <inkml:trace contextRef="#ctx0" brushRef="#br0" timeOffset="29575.73">6841 11124 766 0,'-21'7'344'0,"-32"16"-174"16,-2 19-64-16,8 37-57 0,7 17-25 15,22 20-15-15,16 4-3 16,15-2-3-1,11-10 1-15,15-17-1 0,6-12-2 16,17-37-74-16,2-12-147 16</inkml:trace>
  <inkml:trace contextRef="#ctx0" brushRef="#br0" timeOffset="29834.53">6891 11599 518 0,'-5'-1'338'16,"8"1"30"-16,2 1-174 15,-5-1-95 1,18 1-26-16,51 3-38 0,-18-3-10 0,7 1-15 16,-1 4-30-16</inkml:trace>
  <inkml:trace contextRef="#ctx0" brushRef="#br0" timeOffset="30294.64">7631 11421 922 0,'-9'-5'441'0,"-15"-7"-160"31,-4 6-63-31,-9 6-97 0,-1 8-40 0,4 16-65 16,2 3-19-1,12 15-11-15,6 4 0 0,13 0 2 16,2 2 2-16,14-3-6 15,7-5-1-15,10-6-2 16,6-7 1-16,0-16 11 31,-4-7 7-31,-13-10 19 16,-7-6 12-16,-17-6 39 0,-9-1 9 16,-17-2 3-16,-4 1-10 15,-3 5-42-15,6 1-7 16,12 7-149-16,5 5-234 0</inkml:trace>
  <inkml:trace contextRef="#ctx0" brushRef="#br0" timeOffset="30446.9">7827 11771 977 0,'0'0'505'0,"-1"0"-172"15,-1-4-130-15,1 3-156 0,1 0-113 16</inkml:trace>
  <inkml:trace contextRef="#ctx0" brushRef="#br0" timeOffset="30854.43">7938 11468 797 0,'-1'-6'412'0,"2"-3"-112"15,14 2-170-15,3 0-39 16,18 3-53-16,-1 3-16 15,3 3-13-15,-6 1-1 16,-14 4-2-16,-5 2 1 16,-19 2 1-16,-8 6-1 15,-6 2 0-15,-5-4-1 0,13-1-6 16,5-2-3-16,14 0-6 16,9 3 0-16,13 4 1 15,3-1 4-15,0 2 4 16,-2 0 1-16,-16 0 15 15,-9 1 30-15,-17-4 43 16,-11-2 9-16,-11-6-2 16,-4-8-24-16,6-4-64 15,7-5-68-15,16-2-257 16</inkml:trace>
  <inkml:trace contextRef="#ctx0" brushRef="#br0" timeOffset="31046.97">8465 11673 1493 0,'0'-3'637'15,"-10"2"-368"-15,5-1-99 0,2 2-115 16,1 1-35-16,2-1-676 15</inkml:trace>
  <inkml:trace contextRef="#ctx0" brushRef="#br0" timeOffset="31498.32">8736 11683 781 0,'13'-15'409'0,"4"-9"-118"0,2-5-98 16,0 0-31 0,-10-3-43-16,2 0-8 0,-4-6-7 0,-4 1-11 15,-2 10-18 1,-4 5-18-16,2 24-56 0,1 14-7 15,-3 19-9-15,4 10-3 16,-1 8 13-16,5 0 2 31,3-1 3-31,-1-1 1 0,1-9 14 0,-5-7-54 16,3-8-156-16,-1-5-195 16</inkml:trace>
  <inkml:trace contextRef="#ctx0" brushRef="#br0" timeOffset="31823.68">9252 11584 1114 0,'-8'-12'508'0,"-12"-7"-239"0,0-2-64 16,-6 4-108-16,2 9-41 15,0 7-59-15,-5 9-14 16,4 10-9-16,-2 3 3 16,6 8 14-16,6-2 2 15,12 7 9-15,4-2 2 0,16 0-1 16,10-3 0 0,12-10-1-16,7-6 1 15,0-13 14-15,-5-5 21 16,-11-8 37-16,-13-8 14 15,-12-3 5-15,-9-1-20 0,-17-5-43 16,4 2-53-16,-2-1-223 16</inkml:trace>
  <inkml:trace contextRef="#ctx0" brushRef="#br0" timeOffset="32495.33">9283 11149 538 0,'4'-5'353'16,"1"-9"-33"-16,7 1-79 0,3-1-44 15,3 4-84-15,3 6-34 16,5 6-57-16,2 7-14 16,-2 2-5-16,-6-1 0 15,-13 5 0-15,-9-3-1 16,-13 6 2 0,-3 0 1-16,-3-2 0 0,4-4 3 15,11-4-4-15,4-4-7 16,8-1-6-16,6-1-2 0,8 1 1 15,4 2 5-15,2 3 4 16,-1 5 0 0,-14 1 6-16,-9 2 8 15,-17 1 14-15,-9 0 1 16,-9 2 1-16,2-5-39 0</inkml:trace>
  <inkml:trace contextRef="#ctx0" brushRef="#br0" timeOffset="33025.5899">9714 11088 850 0,'14'5'364'16,"7"4"-176"-16,11 30-122 0,5 21-22 16,7 41 12-16,-7 17 11 15,-20 14 16-15,-15 0 3 16,-28-13-13 0,-4-13-8-16,-5-27-26 15,7-22-7-15,5-30-86 16</inkml:trace>
  <inkml:trace contextRef="#ctx0" brushRef="#br0" timeOffset="38116.5">3398 12871 683 0,'10'-14'352'15,"5"-12"-92"-15,5 6-119 16,6 1-18-16,-3 12-63 0,2 8-27 16,-5 10-25-16,-2 4-2 15,4 0 5-15,-4-1 1 16,-1-3 0-16,-1-3-1 15,-4-2 23 1,1-6 12-16,-2 0-1 0,1 0 1 16,-1-3-20-16,2-1-13 0,-5-4 7 15,-1 2 5-15,-8-1-96 32,-3 4-83-32</inkml:trace>
  <inkml:trace contextRef="#ctx0" brushRef="#br0" timeOffset="38338.7298">3454 13117 1059 0,'4'0'407'0,"13"3"-248"15,2-3-41-15,13 1-22 0,7 2-6 16,6 0-41-16,8-3-21 16,-8-4-8-16,1 2-98 15</inkml:trace>
  <inkml:trace contextRef="#ctx0" brushRef="#br0" timeOffset="38764.7898">4174 13023 1063 0,'11'-4'468'15,"9"3"-234"-15,23-2-120 16,8 3-27-16,13 2-46 16,-1-2-18-16,-11 5-35 15,-7-2-107-15</inkml:trace>
  <inkml:trace contextRef="#ctx0" brushRef="#br0" timeOffset="39159.5199">4726 13034 665 0,'8'-4'335'0,"10"-15"-79"16,8-3-43-16,3-6-38 16,3-9-18-16,-4 0-26 15,-2-2-16-15,-5 6-16 16,-6 4-10-16,-9 13-40 15,-1 5-13-15,-7 10-30 16,0 2-9-16,5 11-7 16,0 7 0-16,1 14 1 0,1 7 2 15,-1 11 2 1,1 4 2-16,2-6 4 16,-4-4 2-16,2-10 0 0,-3-10-4 15,-1-5-69-15,3-5-43 16,0-10-235-1</inkml:trace>
  <inkml:trace contextRef="#ctx0" brushRef="#br0" timeOffset="39339.67">5204 13166 1165 0,'3'0'528'16,"1"-1"-211"-16,3-1-233 16,4-1-7-16,-2 3-180 15</inkml:trace>
  <inkml:trace contextRef="#ctx0" brushRef="#br0" timeOffset="39937.97">5699 12936 510 0,'7'-10'339'0,"4"-5"-10"15,-3-5-108-15,-1 3-32 0,-8-3-29 0,-7 2-9 16,-10-2-16-16,-9 2-17 15,-5 5-37 1,-3 3-24-16,0 8-48 16,3 3-12-16,7 11-17 0,3 3-2 15,15 9 4-15,-1 0 1 0,15 1 3 16,1-1 0 0,8-3 3-16,7-5 2 15,0-10 3-15,6-3 1 0,1-3 4 31,-1 2 1-31,2-4 1 16,-1 4 1-16,0 4-2 16,0 3-1-16,-5 12-2 15,-5 3 0-15,-8-1 0 16,-5 2 1-16,-12 0 2 0,-8 0 2 16,-16-2 5-16,-6-3 1 15,-16-7 8-15,-1-7 1 16,7-6-3-16,0-8-4 15,22-2-30-15,7 1-34 16,14-2-134-16,9 0-127 16</inkml:trace>
  <inkml:trace contextRef="#ctx0" brushRef="#br0" timeOffset="40159">6077 13042 1054 0,'-3'0'546'0,"3"2"-115"16,0 1-156-16,0-3-132 15,0 0-37-15,0 0-65 0,0 0-105 16</inkml:trace>
  <inkml:trace contextRef="#ctx0" brushRef="#br0" timeOffset="40744.28">6426 13091 650 0,'3'-2'353'15,"0"-3"-77"-15,9-5-102 32,2-4-16-32,5-7-38 0,3-3-18 0,-2-5-34 15,-2-2-10-15,-5-4-9 16,-2-1 1 0,-4 4 8-16,-1 3 5 0,-3 13 2 15,-3 5-9-15,0 15-31 16,-2 12-17-1,1 21-19-15,2 12-3 0,5 11 9 16,0 2 1 0,3-3 3-16,0-5 1 0,0-10 35 15,4-11-72 1,1-10-130-16,3-9-71 0</inkml:trace>
  <inkml:trace contextRef="#ctx0" brushRef="#br0" timeOffset="41094.74">7057 12987 617 0,'-8'-11'427'0,"-8"-14"77"15,1 3-197-15,-6 3-107 16,-1 2-42-16,-1 7-82 15,-1 6-32-15,1 14-41 16,-1 7-9-16,4 11-7 0,-3 7-2 16,9 3-1-16,14 3 0 15,8-3 4-15,11 0 0 16,12-7-1-16,-1-8 0 16,14-11 1-16,4-10 5 15,-1-16 15-15,-3-6 8 0,-19-9 53 16,-10-2 24-16,-19 2 26 15,-13-3 2-15,-18 1-49 16,-7 2-28-16,0 4-27 16,6 9-72-16,14 7-176 15</inkml:trace>
  <inkml:trace contextRef="#ctx0" brushRef="#br0" timeOffset="41374.42">7071 12663 1003 0,'0'1'437'0,"0"2"-214"16,9 0-65 0,14-1-54-16,9 4-16 15,18 1-35-15,2 0-17 16,-3 0-22-16,-2-1-43 16</inkml:trace>
  <inkml:trace contextRef="#ctx0" brushRef="#br0" timeOffset="42330.87">8191 12740 947 0,'0'0'411'0,"6"0"-224"15,12 0-36-15,21 2-64 0,6-2-7 16,25-4-9-16,7 1-13 16,7-5-22-16,4 2-5 15,-14-1-10-15,-12-2-2 16,-18-2-1-1,-20 1 0-15,-15 4-49 0,-6 5-32 16,-13 9-63 0,-2 5-75-16</inkml:trace>
  <inkml:trace contextRef="#ctx0" brushRef="#br0" timeOffset="42629.56">8575 12785 685 0,'-2'-1'300'0,"-1"0"-151"16,-1 1-40-16,3 0-54 16,0 0-14-1,0 0-14-15,0 0 3 0,-1 0 12 16,1 2 1-16,0 17-6 16,3 33-8-16,8-18-17 0,2 7-2 15,7 9-5 1,-1 2-1-16,-10 1 5 15,-8 0 3-15,-25-3 72 16,-11-1 29-16,-16-4 34 0,-4-7 6 16,-2-21-48-1,6-12-27-15,12-23-39 16,4-11-12-16,17-10-82 16,6-3-52-16</inkml:trace>
  <inkml:trace contextRef="#ctx0" brushRef="#br0" timeOffset="114444.77">7625 12686 465 0,'-2'1'242'16,"-5"-1"-51"-16,0-3-16 16,-5-13-17-16,-3-6-7 15,2-10-21-15,3-1-18 16,7 1-38-16,7 8-18 16,10 5-33-16,3 7-5 15,5 6-14 1,4 5-4-16,0 13-4 0,-3 6-7 15,-10 15 7-15,-11 5 0 16,-12 11 4-16,-9-2 4 16,-7-2-37-16,0-8-19 15,3-18-7-15,3-11 2 16,6-12 35-16,4-8 11 16,10-7 15-16,4 1 13 0,13 3 22 15,5 5 14 1,10 10 6-16,6 6 2 0,-3 9 13 15,-1 3-1-15,-13 3-6 16,-8-4 33-16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10:35:20.9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1919 14353 463 0,'-18'-7'330'0,"-20"-5"46"0,-4 4-127 15,-6 9-109-15,2 7-35 16,4 11-54-16,1 9-20 0,13 16-34 31,6 9-11-31,11 14-6 16,10 4 4-16,15 0 13 15,4-3 4-15,23-17 0 16,4-13-2-16,13-26-1 16,10-18 2-16,-1-26 34 15,-6-12 16-15,-18-13 48 0,-18-6 19 16,-26-1-11-16,-16 1-5 15,-19 12-44-15,-5 3-23 16,-8 13-31-16,4 6-25 0,10 13-104 16,5 4-85-16</inkml:trace>
  <inkml:trace contextRef="#ctx0" brushRef="#br0" timeOffset="432.25">2188 14618 612 0,'-2'-3'382'0,"-2"-1"-31"0,-1 8-191 16,4-4-50-16,0 0-80 16,-3 14-21-16,-5 43-13 15,9-25 2-15,6 0 2 16,4 0 2-16,7-7 1 15,2-1 2-15,6-11 1 16,1-3 2-16,-1-10 3 16,-2-3 15-16,-5-9 32 15,-3-5 11 1,-5-4 13-16,-5-4-9 0,-5-4-32 16,-2 1-13-16,-1 0-62 15,-1 4-64-15,1 9-293 16</inkml:trace>
  <inkml:trace contextRef="#ctx0" brushRef="#br0" timeOffset="810.49">2765 14622 900 0,'-10'-9'441'0,"-14"-6"-164"16,-1 0-49-16,-3 4-94 16,0 10-46-16,5 7-70 15,0 7-23-15,6 12-31 16,5 6-6 0,1 7 12-16,6 4 7 0,2 0 14 15,15 1 6-15,7-5 3 16,8-6-2-16,6-12 2 15,-7-6 0-15,4-14 3 16,-7-5 5 0,-6-5 26-16,-8-8 11 0,-13-1 20 15,-10-3 9-15,-14-5-13 16,-4 5-9-16,-7 7-26 16,3 4-16-16,6 9-96 0,8 3-87 15</inkml:trace>
  <inkml:trace contextRef="#ctx0" brushRef="#br0" timeOffset="1014.15">2953 14620 858 0,'2'0'420'15,"4"-2"-166"-15,-5 13-122 16,4 8-38-16,-5 14-52 15,-3 2-9-15,-5 7-14 16,-4-1-5-16,1-5-8 16,2-2-2-16,6-16-90 15,0-4-91-15</inkml:trace>
  <inkml:trace contextRef="#ctx0" brushRef="#br0" timeOffset="1331.54">3319 14679 807 0,'-4'10'413'15,"-9"12"-119"-15,2 3-50 16,-9-1-88-16,-2-1-42 16,-1-4-54-16,-3-5-15 15,0-9-15-15,2-4-4 0,3-10-24 16,3-5-10-16,5-3-22 31,6-1-12-31,9-2-6 0,2 3-2 0,9 1 1 16,2 2 10-16,2 6 19 15,5 4 10-15,-3 7 16 16,1 6 5-16,0 12 8 16,-2 6 3-16,-4 10-4 15,-4 1-3-15,3-2-11 16,4-3 26-16,12-10-235 15</inkml:trace>
  <inkml:trace contextRef="#ctx0" brushRef="#br0" timeOffset="1642.58">3613 14691 859 0,'-11'-10'415'15,"-12"-9"-160"1,0 4-62 0,1 8-84-16,2 8-39 0,2 12-49 15,2 7-18-15,5 7-12 16,2 5-1-16,9 4 4 16,7 2 5-16,8-3 1 15,6-3 0-15,5-11 0 16,1-9 0-16,-2-9 3 15,-3-5 1-15,-10-9 17 16,-7-1 12-16,-10-6 26 16,-8 2 11-16,-12-2-3 15,-8 3-12-15,1 6-32 16,-1 1-70-16,12 9-276 16</inkml:trace>
  <inkml:trace contextRef="#ctx0" brushRef="#br0" timeOffset="2155.62">3764 14662 651 0,'10'1'250'0,"12"2"-175"16,5 0-22-16,7 1-11 16,0-2-10-16,-3 0-10 15,-2-1 1-15,-7-1 7 16,-9-1 7-16,-10 0 17 16,-5 1 1-16,-15 0-2 15,-2 2 1-15,-11 6-3 16,-2 4 0-16,5 8-12 15,2 0-11-15,11 3-23 16,8 5-2-16,11-1 1 16,8-1 1-16,13-5 2 0,3-7-1 15,6-10-2-15,-3-4 0 16,-7-9 1-16,1-5 1 16,-8-10 4-16,2-3 3 15,-4-1 4-15,-6-1 2 16,-4 9 13-16,-5 5 16 0,-3 13 13 15,-3 4-2-15,-2 13-15 16,-1 5-20-16,5 9-19 16,4 3-4-16,9 0-2 15,4-3-81-15,10-7-305 16</inkml:trace>
  <inkml:trace contextRef="#ctx0" brushRef="#br0" timeOffset="2609.99">4246 14638 1091 0,'-2'0'466'0,"4"3"-272"15,0 8-58-15,6 13-81 16,2 7-15-1,-2 5-13-15,1 2-5 16,-3-2-10-16,0-5-3 16,0-5-3-16,-2-6 11 0,-2-11-75 15,-2-4-40 1,0-8-79-16,2-2-56 16,-2 4-21-16,0-1-4 0,4-16 2 31,46-37 25-31,-28 27 106 0,0-2 82 15,-2 3 157-15,-5 3 55 16,-8 7 83-16,-6 3-4 16,-11 12-23-16,-5 2-17 15,-11 8-67-15,-3 5-28 16,1 3-56-16,4 4-20 16,10-1-32-16,4 0-6 15,11 2-6-15,7-2 0 0,13-1 3 16,7-2 0-16,7-7-2 15,1-2-14-15,2-5-82 16,-8-5-59-16,4-8-216 16</inkml:trace>
  <inkml:trace contextRef="#ctx0" brushRef="#br0" timeOffset="2900.86">4801 14668 734 0,'2'6'369'0,"2"9"-108"16,-7 5-34-16,-7 9-68 15,-7 1-24-15,-5 1-50 16,-4-2-21-16,2-5-24 0,-1-6-6 16,-3-10-5-16,5-5-2 15,-3-9-7-15,5-3-7 16,8-6-15-16,2-3-14 16,11-3-20-16,5 1-5 15,10 4 9-15,3 5 10 16,4 10 20-16,-3 1 5 0,0 10 3 15,0 4 2 1,-4 5-2-16,2 3-1 0,1 0-2 16,-2 0-1-16,-2-6-12 15,-3-1-58-15,-6-7-377 16</inkml:trace>
  <inkml:trace contextRef="#ctx0" brushRef="#br0" timeOffset="3056.51">4629 14478 873 0,'-3'-11'483'0,"-2"-6"-110"15,3 7-189-15,1 3-60 16,2 7-101-16,2 0-27 16,-3 0-82-1,0 0-94-15</inkml:trace>
  <inkml:trace contextRef="#ctx0" brushRef="#br0" timeOffset="3207.96">5163 14848 852 0,'4'8'469'0,"6"5"-113"15,-11 4-134-15,-8 0-46 16,-5 3-86-16,-5 2-35 15,2-5-105-15,4 0-122 16</inkml:trace>
  <inkml:trace contextRef="#ctx0" brushRef="#br0" timeOffset="7835.33">5629 14703 391 0,'10'-12'240'0,"10"-4"-35"16,-5 3-63-16,1 7-24 16,-1 12-46-16,-3 6-13 15,-1 12-14-15,-4 6-6 0,-5 7 7 16,0-1-4-16,2-2-11 15,0-4-5-15,7-10-14 16,5-4-1-16,6-10-1 16,4-6 2-16,0-6 6 15,1-8 3-15,-6-10 5 16,-4-5 0-16,-2-6-4 16,-3 0-2-16,-4-1-7 15,-1 5-3-15,-5 9-2 16,-2 7-6-16,0 15-5 15,-1 6-52-15</inkml:trace>
  <inkml:trace contextRef="#ctx0" brushRef="#br0" timeOffset="8179.27">6062 14709 686 0,'-2'6'300'0,"-5"9"-145"0,2 2-43 16,3 12-26-16,-1 5-5 0,1 1-15 15,2 2-7 1,0-9-25-16,0-8-6 0,2-12 1 16,-2-8 3-16,0-11 0 15,1-1-2-15,0-11-13 16,2-3-8-16,2-6-10 15,3 2-3-15,8-1-10 16,3 5-3-16,4 10-3 16,-3 1-1-16,-2 13 4 15,-7 3 7-15,-2 13 8 16,2 6 2-16,-1 10 4 16,1 3-1-16,-2 2 0 15,0 2-44-15,3-10-353 0</inkml:trace>
  <inkml:trace contextRef="#ctx0" brushRef="#br0" timeOffset="8449.3798">6503 14792 653 0,'-7'-9'377'15,"-8"-10"-78"1,-3-1-98-16,-1 2-24 15,-8 3-62-15,4 4-29 0,-6 11-49 16,5 5-23-16,5 11-39 16,4 2-11-16,13 10 7 15,9 1 6-15,17 0 16 16,1-2 7-16,7-6 0 16,-3-7 2-16,-4-8-14 15,-1-6-37-15,1-9-121 16,-7-4-101-16</inkml:trace>
  <inkml:trace contextRef="#ctx0" brushRef="#br0" timeOffset="8738.3598">6498 14705 425 0,'-5'-27'259'15,"0"-15"-16"-15,7 7-82 16,9 4-8-16,6 15-5 0,1 7-11 0,5 9-53 16,2 10-32-1,3 12-22-15,-3 6 1 0,2 11 1 16,-3 3 0-16,0 10-6 15,3-1-3-15,-8-4-2 16,2-6-2-16,-7-14-2 16,-4-7-1-16,-3-13 7 15,-7-3 4-15,-5-8-17 16,-8-4-10-16,-7-5-27 16,-4-1-8-16,-4 3 7 15,2 3 5-15,3 8 1 16,0 3-5-16,3 13 5 15,3 2-42-15,4 3-171 16</inkml:trace>
  <inkml:trace contextRef="#ctx0" brushRef="#br0" timeOffset="9318.84">7122 14781 822 0,'-12'-5'402'0,"-13"-5"-141"16,-4 0-45-16,-1-2-85 31,1 1-42-31,3 5-60 16,4 5-24-16,6 9-34 0,3 5-8 0,5 9-8 15,2 5 3-15,9 2 17 16,4-2 5-16,11-5 11 15,6-4 5-15,5-13 4 32,2-5 0-32,3-7 4 15,-1-5 3-15,-9-6 6 16,-4 1 5-16,-3-2 19 16,-3 0 4-16,1 8 1 0,1 4-7 15,0 16-24-15,2 8-6 16,-1 15-7-16,-4 8-2 15,-10 7 2-15,-8 3 2 16,-11-3 3-16,-4-1 2 16,-4-6 3-16,2-6-13 0,1-12-18 15,0-11-8 1,6-19-23-16,1-13 6 0,10-12 3 16,7-6 4-16,9-7 9 15,10-1 3-15,10-2 7 16,4 4 8-16,8 6 14 15,-4 5 8-15,-6 11 30 16,-7 8 3-16,-13 9 2 16,-7 6-4-16,-1 7-24 15,-3 3-8-15,1 7-5 16,5 1 0-16,-5 3 0 16,4 0 0-16,-5-2 0 15,-3 1 0-15,0-5-37 0,5-1-87 16</inkml:trace>
  <inkml:trace contextRef="#ctx0" brushRef="#br0" timeOffset="9446.05">7372 14571 1077 0,'0'-9'452'15,"0"-3"-275"-15,2 1-82 16,7 9-64-16,1 3-119 0</inkml:trace>
  <inkml:trace contextRef="#ctx0" brushRef="#br0" timeOffset="9817.75">7512 14560 753 0,'10'-25'347'16,"3"-17"-152"-16,8 0-62 0,0 1-7 16,0 6-28-16,-3 4-16 15,-3 9-32 1,-1 8-11-16,-6 8-12 0,-2 4-4 16,-5 4-5-1,-1 4-1-15,0-6-9 0,0 9-2 16,5 21-6-1,15 49-1-15,6-27-3 0,4 8 1 16,1 10-2 0,-1 0 2-16,-24 9 4 0,-11-3 5 15,-19-7 8-15,-9-4 3 16,-2-23 4-16,-1-6 3 16,1-22 8-16,3-11-4 15,9-13-92-15,6-14-97 0</inkml:trace>
  <inkml:trace contextRef="#ctx0" brushRef="#br0" timeOffset="10535.12">8058 14887 509 0,'1'-8'281'0,"-1"-12"-30"15,0 1-38-15,-4-3-51 0,-2 2-22 16,-6 2-50-16,-3 3-13 15,-6 2-24-15,0 2-4 16,-3 6-24-16,1 5-22 16,5 10-30-16,3 9-8 15,9 11 2-15,5 1 5 16,5 3 12-16,3-5 5 16,8-7 5-16,4-5 3 15,0-10 6-15,4-5 4 16,1-11 7-16,-5-7 2 0,-2-3 1 15,0-3 0-15,-7-2-3 16,-1-2-2 0,-5 7 0-16,-2 1-1 15,-2 10-6-15,0 4 1 0,-1 5-7 16,-2 6-1-16,3 10 0 16,4 4 0-16,4 6 2 15,1-2 0-15,9-5 1 0,0-3 1 16,4-12 5-16,3-1 3 15,-4-12 9-15,-1-4 4 16,-1-10 7-16,-3-4 1 16,-3-5-3-16,1 1-2 15,-7-1 4 1,-4 3 4-16,-2 6-6 0,-1 4-7 16,0 12-23-16,0 6-11 15,2 17-4 1,0 6 5-16,4 16 9 15,-2 7 1-15,2 10 1 0,2 5 0 0,-6-1 1 16,5-1 0 0,-2-5 2-16,-1-6 1 15,-2-9 1-15,1-10 7 16,-3-16-101-16,0-8-118 0</inkml:trace>
  <inkml:trace contextRef="#ctx0" brushRef="#br0" timeOffset="11019.81">8363 14887 674 0,'12'-2'258'16,"7"1"-159"-16,8-6-95 16,4 3 0-16,2 0-1 15,0-3 8-15,1-1-117 0,2-4-62 16,-1-4-89-16,-4-1-6 15,-8 0 156 1,-6 1 107-16,-8 1 171 16,-1 3 36-16,-6-1 16 15,-2 0-20-15,-4-1-41 16,-1 2-22-16,-4 0-33 16,1 4-16-16,-3 8-42 15,-3 2-17-15,2 9-27 0,2 0-8 16,5 3-5-16,4-1-1 15,7 0 3-15,2-4 2 16,5-5 5-16,-2 0 3 16,1-4 6-16,-4-2 1 15,-5-2-11-15,-3 1-5 16,-9 0-7-16,-6 3-3 16,-11 3 9-16,1 5 4 0,3 2 14 15,5 4 10-15,11 4 14 16,4 1 13-1,9 4 4-15,6-1-3 0,14-3-3 16,6-1-8-16,4-9-13 16,-2-4-2-16,-7-7 11 15,0-6-65-15</inkml:trace>
  <inkml:trace contextRef="#ctx0" brushRef="#br0" timeOffset="11685.83">9441 14694 776 0,'0'0'356'16,"1"0"-193"-16,7 3-47 15,15-1-85-15,6 3-27 16,21-2-4-16,3 1 5 0,-1-3 8 16,-4-1 4-16,-18-1-46 15,-10-3-81-15</inkml:trace>
  <inkml:trace contextRef="#ctx0" brushRef="#br0" timeOffset="11850.53">9561 14712 558 0,'1'7'309'16,"2"4"-63"-16,5 8-96 15,-1 4-19-15,2 6-26 16,-1 1-17-16,-2-1-31 15,-1 0-11-15,1-7-18 16,0-5-53-16</inkml:trace>
  <inkml:trace contextRef="#ctx0" brushRef="#br0" timeOffset="12182.48">9955 14781 609 0,'0'-4'309'0,"-2"-2"-88"15,-4 0-38-15,-3 2-55 16,-4 2-23-16,-2 2-41 16,2 3-13-1,-4 1-32-15,5 6-14 0,0 6-19 16,0 4-5-16,6 10-1 15,-1-2 2-15,10-1 4 16,5-1 4-16,10-8 15 16,2-6 8-16,2-10 36 0,-1-4 22 15,-5-12 23-15,-4-2 3 16,-9-7-20-16,-4 1-21 16,-6-1-28-16,0 1-59 15,3 6-251 1</inkml:trace>
  <inkml:trace contextRef="#ctx0" brushRef="#br0" timeOffset="13231.02">11082 14422 792 0,'-12'8'336'0,"-14"17"-161"15,-4 8-50-15,-5 18-47 16,2 5-15-16,0 8-43 16,7 3-13-16,10-2-4 0,4-5 1 15,8-18 4-15,2-10 3 16,1-20 6-16,0-8 7 16,5-12 9-16,5-10-1 15,2-17-4-15,5-8-7 16,3-10-9-1,-5-3-2-15,2 1-1 0,-3-3 0 0,-3 3-4 16,3 5-1 0,-4 10-1-16,-1 6 7 15,-3 19 3-15,-2 3-7 16,0 12-13-16,4 5-11 0,10 11-5 16,6 8 5-16,11 12 10 15,9 7 2-15,6 9 3 16,1 2 2-16,-2 0 1 15,-4-3 2-15,-8-6 1 16,-3-2 1-16,-12-15 3 16,-8-1 2-1,-13-10 9-15,-11-4 6 0,-14-3 5 16,-7-2-2-16,-11-4-5 16,-5-1-4-16,-12-4-7 0,-4-3-1 15,2-3-3-15,4 1-4 16,23-1-6-1,8 2-13-15,18 4-75 16,9-1-71-16</inkml:trace>
  <inkml:trace contextRef="#ctx0" brushRef="#br0" timeOffset="13820.09">11464 14417 803 0,'5'-8'354'0,"8"-9"-160"16,5 5-57-16,10 11-50 15,4 4-25-15,-1 18-40 16,-4 6-2-16,-11 16 2 16,-9 7 0-16,-8 6 0 15,-4 5-4-15,3-1-7 16,2-2-1-16,12-7-2 15,5-4-1-15,5-15 2 16,3-6-1-16,3-17 2 16,-3-10 2-16,6-16 0 15,2-7 0-15,0-16 2 0,6-2 0 16,-8-7 1-16,0 0 1 16,-8-1 3-16,-5-3 1 15,-8 4-3-15,-7 5-4 16,-5 17 2-16,-6 13-5 15,-7 17-4-15,-1 8-1 16,2 14-13-16,5 4-2 0,8 11 2 16,2 8 2-1,11 9 5-15,5 4 1 0,3 4 4 16,1-6 0 0,-4-10 1-16,0-6 0 0,-2-14-40 15,0-9-86-15</inkml:trace>
  <inkml:trace contextRef="#ctx0" brushRef="#br0" timeOffset="14872.26">12164 15080 354 0,'6'0'248'16,"2"2"-10"-16,7 6-86 16,4-1-27-16,2 1-51 15,4-2-10-15,-5-5-20 16,2 0-5-16,-7-6 18 15,-3-3 7-15,-5 1 14 16,-7-2 8-16,-8-1-6 0,-5 2-4 16,-10-2-18-16,-2 5-11 15,-4 2-27-15,3 3-9 16,3 8-13-16,3 4-4 16,7 6-5-16,4 7 5 15,13 3 7-15,9 1 3 16,11 2 10-16,0-6 0 0,9-7 3 15,-3-5 1-15,-2-13-3 16,2-5 0-16,-7-12-183 16</inkml:trace>
  <inkml:trace contextRef="#ctx0" brushRef="#br0" timeOffset="16331.6">12616 14268 599 0,'-9'10'359'16,"-7"10"-68"-16,-4 5-83 0,-5 1-34 15,-3-2-67-15,1-5-29 16,-2-9-19-16,1-6-13 15,0-11-13-15,5-2-4 16,4-9-17-16,6-1-9 16,10 2-14-16,3-4-8 15,9 5-7-15,3-2-1 16,7 4 3-16,3 5 2 16,1 4 2-16,3 6 1 15,1 11 10-15,-1 6 4 16,0 11 7-16,-2 2 2 15,3-3 0-15,-2-1 1 16,0-8 0-16,-3-9 2 16,0-8 5-16,-1-5 4 15,-7-12 13-15,-6-1 14 0,-13-7 27 16,-3-3 0-16,-7 6-14 16,-1 0-15-1,0 5-33-15,-4 4-6 0,4 4-39 16,6 3-53-16,8 4-321 15</inkml:trace>
  <inkml:trace contextRef="#ctx0" brushRef="#br0" timeOffset="16809.73">12888 14388 759 0,'-4'2'379'0,"-4"0"-152"16,9 1-98-16,6 0-31 15,16-1-57-15,9 2-12 16,13 1-13-16,3-2-2 16,3 2-7-16,-6-3 0 15,-9 0 6-15,-10-2 4 16,-13-6 10-16,-5 1-19 0,-8-6-28 16,-2 1-17-16,-9-3-22 15,-1-1 17-15,-7 1 23 16,4 0 7-16,6 5 5 15,6 3-10-15,3 5-4 16,2 3 4-16,-2-3 20 16,0 0 24-16,1 13 37 15,37 39 14-15,-37-26 21 16,-5-3-2-16,-2-3-27 16,-1-3-13-16,3-8-44 15,2-3-69-15</inkml:trace>
  <inkml:trace contextRef="#ctx0" brushRef="#br0" timeOffset="17063.39">13346 14228 946 0,'-2'2'444'0,"-2"2"-165"16,3 11-154-16,0 5-36 0,4 10-22 15,2 7-13-15,3 3-14 16,0 1-9-16,-1-4-14 16,-2-11-2-16,-1-6-2 15,0-7-20-15,-3-11-157 16</inkml:trace>
  <inkml:trace contextRef="#ctx0" brushRef="#br0" timeOffset="17288.8">13341 14190 997 0,'12'-6'434'0,"13"0"-232"0,6 0-43 16,9 10-78-1,0 5-16-15,-4 6-11 16,-10 2 2-16,-17 3 17 0,-10 2 3 16,-21 0-12-16,-7 3-10 15,-9-5-26-15,2-5-9 16,2-7-68 0,8-5-92-16</inkml:trace>
  <inkml:trace contextRef="#ctx0" brushRef="#br0" timeOffset="17819.24">13688 14811 972 0,'7'0'384'0,"17"-1"-245"16,8-2-75-16,15 0-27 16,4 2-15-16,-1 1-13 15,-2 3 8-15,-17 5-94 16,-6-1-82-16</inkml:trace>
  <inkml:trace contextRef="#ctx0" brushRef="#br0" timeOffset="17994.95">13689 14933 858 0,'0'4'369'16,"11"-1"-176"-16,6 4-50 15,15 1-48-15,12-3-19 0,5-2-45 16,0-3-8 0,-6 0-47-16,-4-1-133 15</inkml:trace>
  <inkml:trace contextRef="#ctx0" brushRef="#br0" timeOffset="18722.74">14697 14828 696 0,'1'-3'346'16,"2"-8"-118"-16,-3-2-38 0,-2-4-65 16,-3 0-27-16,-9 1-34 15,-3 2-10-15,-5 3-19 16,-8 1-11-1,-7 10-19-15,3 6-10 16,2 7-14-16,6 4-5 16,12 4-6-16,6 2 1 0,10 2 3 15,9-1 6-15,13-4 14 16,7-4 5-16,8-8 4 16,-2-8 4-16,-5-7 2 15,-3-3 2-15,-8-6 4 16,-2 2 1-16,-5-1 3 15,-5 1 10-15,-10 5 35 16,-1 2 6-16,-6 7-1 16,0 7-9-16,2 10-34 0,-2 7-5 15,5 16-3-15,1 3-1 16,2 12-5 0,-1 2-4-16,0 1-2 0,0 4-1 15,0-3-3-15,1-2-1 16,1-13 0-16,-2-4 14 15,1-21-110 1,1-6-142-16</inkml:trace>
  <inkml:trace contextRef="#ctx0" brushRef="#br0" timeOffset="19136.1298">14840 15005 1139 0,'4'-2'444'0,"7"1"-318"0,6-2-39 15,12 3-56-15,2 0-12 16,2 2-9-16,-6 4-2 15,-9-1 1-15,-8 0-1 16,-11 3-2-16,-6-1-3 16,-10 2-16-16,-3-2-7 15,1-1-9-15,5-5-3 16,8 2 0-16,6-2 5 0,8 5 0 16,8 2 2-16,5 3 8 15,3 6 3 1,-4 4 23-16,-7 5 28 0,-11 4 46 15,-8-4 17-15,-17-5 11 16,-4-4-18-16,-9-13-31 16,-2-4-37-16,5-10-200 15</inkml:trace>
  <inkml:trace contextRef="#ctx0" brushRef="#br0" timeOffset="20300.6698">15705 14479 633 0,'-1'-1'284'15,"-6"-4"-144"-15,3 5-58 16,0 1-63-16,1 2-16 16,3-3-10-16,0 0 1 0,0 0 15 15,0 0 15 1,0 0 48-16,0 0 21 0,0 0 24 15,0 0 0-15,0 0-25 16,-1 0-17-16,0 0-45 16,0 0-19-16,-4 11-22 15,-19 46-3 1,7-11 11-16,-3 7 5 16,-3 10 5-16,0 2-3 0,5-9 2 15,0-5 1-15,9-18 3 0,7-10 1 16,2-16 2-1,1-7 2-15,6-11-4 0,3-6-4 16,5-15-7 0,6-3-4-16,3-6-1 15,-4-3 3-15,0 1 2 16,-2 1 1-16,-4 3 4 0,2 1-1 16,-6 4 1-1,-4 6-1-15,-3 12-5 0,-3 6-9 16,0 13-15-1,4 6-2-15,2 7-5 0,0 6 3 0,11 9 8 32,2 5 2-32,11 12 7 15,7 3 5-15,3 5 7 16,2-1 4-16,-5-9 3 16,-6-6 0-16,-11-11 2 0,-8-3 1 15,-15-8 5-15,-9-3 2 16,-21 0 4-16,-9-2 3 15,-11 0 0-15,-6-2-1 16,6-5-3-16,2-3-2 16,13-4-4-16,5-5-3 15,16-2-12-15,5-1-13 16,12-2-38-16,7 4-27 0,8-3-100 16,7 3-142-16</inkml:trace>
  <inkml:trace contextRef="#ctx0" brushRef="#br0" timeOffset="20868.62">16075 14509 687 0,'-1'-2'396'16,"-2"-2"-100"-16,7 12-148 15,6 11-51-15,7 19-78 16,9 11-6-16,4 7-5 16,3 14-2-16,4 5 0 15,-5-7 1-15,-6-2 0 16,-5-19 3-16,-7-18 3 0,5-7-1 15,-4-17 45-15,1-4 9 16,6-7 6-16,-5-14 4 16,9-7-42-16,0-3-8 15,2-15-10-15,1-3-1 16,-1-8-3 0,1-4 14-16,-10 1 31 0,-1 8 16 15,-10 11 6-15,-4 7-13 16,-5 16-32-16,-4 3-21 15,-1 9-26-15,0 3-28 16,5 7-143-16,-1 1-206 16</inkml:trace>
  <inkml:trace contextRef="#ctx0" brushRef="#br0" timeOffset="22303.45">16851 15026 497 0,'-3'2'305'15,"-5"2"9"-15,-2 7-116 0,-9 4-59 16,-1 4-31-16,-7 2-39 16,-2 0-19-16,2-3-21 15,1-3-1-15,3-10 4 16,5-2 1-16,3-10-2 15,2-4-6-15,7-8-28 16,3 0-11-16,5-1-9 16,2-3 0-16,10 9 5 15,-2-4 4-15,4 5 1 16,2 7 1-16,1 6 1 16,3 8 4-16,5 10 1 15,-1-1 2-15,1 4 2 0,0 1 1 16,0-2 4-16,1 0 3 15,-4-11 6 1,-1-3 4-16,-8-11 10 16,-1-3 2-16,-6-4-3 15,-5-2 28-15,-3-5 6 16,-4-3 0-16,-4 3-3 0,-2-1-33 16,2 11-49-16,-3 2-56 15,-5 7-298-15</inkml:trace>
  <inkml:trace contextRef="#ctx0" brushRef="#br0" timeOffset="22823.55">17080 15137 684 0,'-2'1'350'16,"-1"-1"-123"-1,6 0-106-15,-3 0-29 0,2 0-56 16,26 0-13 0,41 1-8-16,-23-1 3 0,0-2 2 15,0 0 2 1,-13-3 3 0,-5 3-2-16,-13-3 4 15,-5 2 2-15,-9-2-31 0,-4-1-17 16,-7 1-21-16,-4-2-9 15,-2 1 11-15,0-1 8 16,6 3 9-16,1 0-1 16,8 2 1-16,2 3-1 15,8 2 11-15,1 2 7 16,5 5 32-16,-1 3 14 16,-4 8 26-16,-4-3 11 0,-8 0-10 15,-4-2-5-15,-3-8-36 16,3-1-73-16</inkml:trace>
  <inkml:trace contextRef="#ctx0" brushRef="#br0" timeOffset="23186.6298">17559 15014 821 0,'-2'-2'409'0,"0"2"-179"16,-4 4-64-16,5-4-98 16,1 8-36-16,2 18-2 15,8 31-3-15,-9-30-6 16,1 2-1-16,3-4-3 16,-1-7 4-16,1-7-82 0,-3-6-113 15</inkml:trace>
  <inkml:trace contextRef="#ctx0" brushRef="#br0" timeOffset="23391.85">17525 14984 616 0,'9'-8'350'0,"6"-10"-29"0,4 2-116 0,10 9-75 15,2 4-33-15,9 12-47 16,0 5-3-16,-12 9-4 15,-11 1 0-15,-21 2 1 16,-14 0-5-16,-14-6-4 16,-4-1-2-16,-3-12-4 15,3-1-41-15,9-6-190 16</inkml:trace>
  <inkml:trace contextRef="#ctx0" brushRef="#br0" timeOffset="32724.33">13905 16057 617 0,'-2'1'351'0,"-4"0"-53"16,11 3-149-16,-5-4-41 16,13 1-54-16,55 6-20 0,-13-1-23 15,-1 3-3 1,-7-4-2-16,-1 0 1 15,-16-5-88-15,-2 2-129 0</inkml:trace>
  <inkml:trace contextRef="#ctx0" brushRef="#br0" timeOffset="32886.97">13943 16190 526 0,'22'4'308'0,"18"-1"-1"16,16-1-191-16,5 1-28 16,-2-1-37-16,-3 1-18 15,-6 0-299-15</inkml:trace>
  <inkml:trace contextRef="#ctx0" brushRef="#br0" timeOffset="33502.85">15061 16181 556 0,'3'-5'327'15,"1"-5"-40"-15,-4-4-68 0,-3-1-88 16,-3 0-29-16,-11-4-39 0,0 1-10 15,-8 3-13-15,-5 3-13 0,-2 9-27 32,0 5-13-32,2 10-19 0,4 2-3 0,11 6 3 15,6 2 3-15,9 1 9 16,5 3 6-16,10-3 8 16,4-6 4-16,10-2 4 15,4-5 2-15,1-9 5 16,-2-1 1-16,-6-8 3 15,-4-1 2-15,-10-1 2 16,-1 1-2-16,-10 0-2 16,-2 1-4-16,-6 5-2 15,2 5 1-15,-3 10 2 16,1 9 3 0,5 17-3-16,-2 10-1 0,8 12 0 0,4 8 1 31,3 0-1-31,0-8 1 15,-2-14 0-15,-1-10 1 16,-3-15 3-16,-3-6 2 16,-1-10 13-16,-3-2-42 15,-3-9-179-15</inkml:trace>
  <inkml:trace contextRef="#ctx0" brushRef="#br0" timeOffset="33912.2298">15191 16473 796 0,'5'-5'380'15,"5"-8"-168"-15,8 6-92 0,6 1-26 16,7 5-57 0,4 7-16-16,-7 4-6 0,-7 1-1 15,-14 6 4-15,-8-4 3 16,-10 2 4-16,-3-2 0 16,0-8 3-16,5 2-2 15,5-6-19-15,5-2-7 16,8-5-12-16,4 3-6 15,10 4 5-15,2 2 3 0,-1 12 4 16,-6-4 6-16,-12 5 18 16,-8 5 7-1,-19 2 12-15,-7 5 1 0,-7-6-8 16,-2-4 5-16,4-13-85 16,7-7-120-16</inkml:trace>
  <inkml:trace contextRef="#ctx0" brushRef="#br0" timeOffset="34341.64">16160 15656 795 0,'-18'1'366'15,"-17"4"-158"-15,-6 19-112 16,-8 11-26-16,-2 34-31 16,5 18-12-16,16 23-6 0,18 7-4 0,27 0-7 15,16-4-3-15,19-19 2 16,7-12 0-16,3-29 22 15,-5-15-72-15</inkml:trace>
  <inkml:trace contextRef="#ctx0" brushRef="#br0" timeOffset="34817.11">16388 15987 1147 0,'0'-1'475'0,"5"2"-314"16,3 6-49-16,10 19-79 16,6 8-21-16,7 21-1 15,-1 8-1-15,-10 9 1 16,-2 1 0-16,-9-12 1 16,-1-11 1-16,0-21 4 15,-2-10 0-15,2-14-2 16,-3-10 2-16,5-15-2 15,4-9-1-15,0-16-1 16,3 0-2-16,5-9-2 16,0 0 0-16,3 0 0 15,7-2 7-15,-4 7 2 16,-2-1 1-16,-7 11-1 16,-6 7-9-16,-11 13-6 15,-2 7-43-15,-2 11-193 0</inkml:trace>
  <inkml:trace contextRef="#ctx0" brushRef="#br0" timeOffset="35253">16858 16308 747 0,'-5'-3'474'0,"2"2"-23"16,-3 10-287-16,-1 11-57 0,3 18-81 15,1 7-8 1,3 3-3-16,1 1-1 15,0-8-2-15,-1-8 0 0,1-8-7 32,1-6-35-32,-1-9-116 0,1-7-121 15</inkml:trace>
  <inkml:trace contextRef="#ctx0" brushRef="#br0" timeOffset="35454.56">16814 16335 510 0,'10'-14'361'0,"14"-16"72"16,4 6-158-16,8 12-113 0,-2 7-42 16,1 13-72-16,-9 6-22 15,-9 10 20-15,-9 5 12 16,-15 3 17 0,-5 1 2-16,-13-8-25 15,-5-5-12-15,-6-8-12 16,0-5-39-16,8-7-141 15,3-4-104-15</inkml:trace>
  <inkml:trace contextRef="#ctx0" brushRef="#br0" timeOffset="35833.42">17233 16272 1153 0,'3'0'479'0,"9"2"-291"16,8-1-59-16,26 4-70 16,9-3-18-16,16-1-17 15,-2 1-5-15,-14-3-6 16,-5 0 19-16,-19-1-181 15</inkml:trace>
  <inkml:trace contextRef="#ctx0" brushRef="#br0" timeOffset="36318.89">17956 15967 987 0,'-1'-3'447'15,"2"-3"-230"-15,5 14-132 0,3 12-40 16,4 19-51-16,0 14-1 16,4 16 13-16,-3 5 9 15,-3 7 11-15,-2-5 1 16,-3-16-2-16,3-10-3 16,4-24-1-16,0-8 3 15,1-17 4-15,1-9 2 16,5-13-2-16,2-13-2 0,6-15-7 15,2-5-2-15,1-8-1 16,3 0 2-16,4 1 5 16,2 2 2-16,-3 7 2 15,-4 4 2-15,-14 11 6 16,-4 10-1-16,-13 10-13 16,-4 8-12-1,1 9-58-15,-3 2-84 0,3 11-444 16</inkml:trace>
  <inkml:trace contextRef="#ctx0" brushRef="#br0" timeOffset="36876.0199">18658 16418 533 0,'-3'10'314'16,"-7"5"-67"-16,-8 6-53 15,-3-2-29-15,-10-8-54 16,1 2-16-16,-1-14-28 16,-3-7-11-16,4-7-17 15,0-8-15-15,8 3-18 16,8-1-6-1,13 3-20-15,8 3-5 0,10 2 8 0,5 6 5 32,3 9 13-32,0 8 7 15,1 9-2-15,3 4 0 0,4 4 1 0,3-1-1 16,0-3 0-16,-4-2 0 16,-4-9 3-1,-4-4 2-15,-6-5 18 16,0-4 15-16,-6-8 17 0,-2-2 6 0,-7-10-11 15,-4 1-13 1,-12-4-18-16,-4-5-8 16,-5 2-57-16,1 3-55 0</inkml:trace>
  <inkml:trace contextRef="#ctx0" brushRef="#br0" timeOffset="37430.07">18824 15593 752 0,'13'1'337'0,"12"4"-120"16,18 28-174-16,8 16-27 15,16 37 4-15,1 15 3 16,-10 20 32-16,-8 9 16 16,-40 4 34-16,-16-5 7 15,-35-15-15-15,-7-10-13 0,-2-29-35 16,-1-8-8-16,13-17-15 16,4-12-30-16,7-17-505 15</inkml:trace>
  <inkml:trace contextRef="#ctx0" brushRef="#br0" timeOffset="56445.57">11942 15795 750 0,'-9'9'278'0,"-15"18"-203"16,-6 8-18-16,-2 21 20 15,-1 8-7-15,3 1-25 16,2 2 2-16,5-11-24 15,6-10-7 1,5-16 3-16,5-11 0 0,6-18 39 0,3-6 5 16,9-20-2-1,2-5 0 1,-1-14-38-16,2-4-7 16,-6-7-1-16,0-2-3 15,1 2-4-15,2 2-3 0,-7 13-5 16,2 6 0-16,-4 16-3 15,-3 6-6-15,4 5-15 16,1 7-8-16,8 12-8 16,7 5 1-16,10 19 11 15,5 5 7-15,12 8 10 16,3-1 3-16,11 1 7 16,3-4 1-16,-10-6 4 15,-10 1 2-15,-16-5 0 16,-9-3 1-16,-11-7 5 15,-6-4 5-15,-5-4 14 16,-11 0 7-16,-16-8 8 16,-11-3 0-16,-21-6-13 15,-8-5-8-15,-2-2-13 0,6 1-6 16,13 3-6-16,12 2-2 16,19 1-4-16,6 2-21 15,14-3-96-15,7-3-78 16</inkml:trace>
  <inkml:trace contextRef="#ctx0" brushRef="#br0" timeOffset="56969.95">12285 15884 672 0,'7'-11'331'15,"9"-9"-103"-15,0 4-61 16,8 11-69-16,-5 8-29 16,-3 12-39-16,-3 10-8 15,-10 13 1-15,-1 5-2 16,-4 9-5-16,-1 1-3 15,3-3-6-15,3-1-2 0,8-7 0 16,5-4 0-16,6-8 0 31,3-5 1-31,5-14 2 0,4-11 2 16,3-15 7 0,-1-7 2-16,-1-16 3 0,0-2 0 15,-5-6-4-15,-10-5-1 16,-2-1-3-16,-5-2-2 15,-4 4-2-15,-1 9 0 16,-8 14 9-16,-3 11 1 16,-4 14-5-16,0 4-3 0,-1 9-13 0,3 2-6 31,2 11-1-31,1 0-1 0,2 11 1 16,6 5 3-16,-2 1 4 15,1 4 2-15,5 0 5 16,-4-2 1-16,7-4 2 15,2-2 1-15,-1-14-54 16,3-4-132-16</inkml:trace>
  <inkml:trace contextRef="#ctx0" brushRef="#br0" timeOffset="57577.62">12956 16385 728 0,'-2'3'299'0,"2"4"-152"16,2 1-71-16,14 2-20 0,3-3 14 15,5-4 1 1,1-2-2-16,0-8-8 0,0-6-10 16,-5-4-14-16,-3-3-2 15,-8-3-5-15,-5 1-3 16,-7 2-5-16,-2 0-6 15,-10 7-14-15,-4 5-6 16,-6 9-15-16,-3 5-3 16,3 10-1-16,2 5-2 15,4 8 18-15,4 4 3 16,14 5 9-16,8 3 8 0,16-2-5 16,8-3 1-1,7-12 1-15,4-7 0 0,-7-11-1 16,1-6 2-1,-8-9-104-15</inkml:trace>
  <inkml:trace contextRef="#ctx0" brushRef="#br1" timeOffset="62808.53">17735 16702 487 0,'-10'4'205'16,"-8"3"-99"-16,10-6-79 15,25-6-20-15,15-13 2 16,32-14 17-16,17-5 14 16,19-19 28-16,13-9 10 15,24-15-9-15,5-7-11 16,22-1-32-16,6 3-11 16,-16 9-11-16,-7 5 1 15,-28 16 3-15,-23 8 2 16,-27 19 3-16,-14 6 0 0,-25 13 2 15,-9 2 3 1,-19 4-1-16,-4-1-2 0,-15 0-3 16,-6-1-4-16,-6-2 0 15,0-1 0-15,6 0-1 16,6 3-3-16,9 0-5 16,6 2-7-16,11 1-7 15,4-5 1-15,9-1 2 0,4 0 3 16,1 0 11-16,6 2 5 15,-5 6 16-15,-8 2 14 16,-8 8 39-16,-10 5 18 16,-10 8 2-16,-3 4-6 15,-11 7-42-15,2-1-19 16,-1-9-13-16,5-7-42 16,14-12-137-16,7-7-181 0</inkml:trace>
  <inkml:trace contextRef="#ctx0" brushRef="#br1" timeOffset="63140.12">19702 15611 842 0,'-13'0'345'15,"-10"0"-203"-15,3 7-109 0,2 1-21 32,8 7-23-32,1 1-5 0,13 8-3 0,6 4 2 15,12 4 6 1,8-2 2-16,12-8 13 16,2-6 9-16,6-11 14 0,-4-5 18 15,-10-13 32 1,-4-4 9-16,-17-6 32 15,-9-2 3-15,-24-1-2 16,-16 1-8-16,-18 2-46 16,-4 4-25-16,7 8-53 15,7 4-44-15,16 6-113 16,11 1-126-16</inkml:trace>
  <inkml:trace contextRef="#ctx0" brushRef="#br1" timeOffset="63426.93">19875 15691 541 0,'-2'-2'333'16,"-6"2"-19"-16,0 0-53 0,-9 8-78 16,-6 4-42-16,-1 4-63 15,-2 3-24-15,7-1-34 16,3-1-11-16,6-2-82 16,5 0-177-16</inkml:trace>
  <inkml:trace contextRef="#ctx0" brushRef="#br0" timeOffset="66716.12">13813 17382 779 0,'4'-1'305'0,"11"-5"-181"16,10 6-67-16,20 2-22 15,7 2-4-15,16-1-20 0,-2 1-5 16,-7-1 4-16,-7 2-21 15,-24 0-241-15</inkml:trace>
  <inkml:trace contextRef="#ctx0" brushRef="#br0" timeOffset="66890.4599">13869 17519 657 0,'5'1'270'16,"12"3"-126"-16,10 5-41 16,19-2 26-16,10 0-15 0,4-3-41 15,-2 0-20-15,-11-1-25 0,-5 2-27 16</inkml:trace>
  <inkml:trace contextRef="#ctx0" brushRef="#br0" timeOffset="67697.61">15046 17446 215 0,'5'0'180'0,"8"-4"52"16,-1 0-38-16,-5-10-57 16,-1 2-21-16,-7-7-26 15,-5-3-10-15,-11 1-4 0,-4-1-13 16,-4 12-28 15,12 6-9-31,0 0-21 0,-43-7-8 0,4 13-13 0,0 7-4 16,33 10-6-16,5 4-1 15,10 2-1-15,4-1 1 16,14 4 8-16,6-5 7 0,6-6 9 16,10 0 2-1,4-16 4-15,2-1 2 16,-5-10 6-16,-3-5 1 16,-10-2 3-1,-4-1 1-15,-8 3-1 0,-8 2 2 16,-3 6 17-16,-5 3 10 15,1 7 10-15,-3 7-3 16,-3 11-22-16,6 7-8 0,-2 13-11 16,5 7 0-16,0 6 14 15,2 2 1-15,1-2 0 16,0-3 1-16,-1-7-9 16,-1-8-2-16,-1-11 0 15,0-9 2-15,-1-13-17 16,2-3-62-16</inkml:trace>
  <inkml:trace contextRef="#ctx0" brushRef="#br0" timeOffset="68161.65">15230 17635 804 0,'1'-1'329'16,"3"-1"-185"-16,6-1-35 15,9-6-38-15,7 5-15 16,9-1-33-16,7 4-14 15,-1 6-4-15,-5 3 0 16,-14 3 6-16,-12 4 5 0,-16 1 8 16,-8 2 4-16,-12-4 4 15,0-6 1-15,-1-5-4 16,4-3-5-16,9-3-16 16,5 0-17-16,10 3-15 15,9 0-4-15,5 6 1 16,3 2 10-16,4 6 6 15,-4-1 5-15,-5 3 8 16,-7 1 4-16,-13-1 11 16,-8 2 2-16,-13-2 6 15,-3-7-3-15,-2-7-53 16,3-2-51-16,12-4-253 16</inkml:trace>
  <inkml:trace contextRef="#ctx0" brushRef="#br0" timeOffset="71650.55">15683 17537 837 0,'0'-2'418'16,"-3"2"-118"-16,1 0-171 16,2 0-32-16,0-1-52 15,0 0-23-15,0 0-32 16,0 0-79-16</inkml:trace>
  <inkml:trace contextRef="#ctx0" brushRef="#br0" timeOffset="72211.69">16006 17115 868 0,'-2'-2'396'15,"-1"-5"-196"-15,6 11-112 16,1 6-30-16,10 15-31 16,0 10 3-16,13 20 5 15,0 10-3-15,-2 12-13 16,0 3-5-16,-6-15-3 16,2-9 0-16,-1-24 1 15,1-9 2-15,-1-14 11 0,-1-3 6 16,0-10 6-16,2-10 0 15,-3-9-8-15,3-9-5 16,3-4-9-16,3-5-2 16,6-11-6-16,0-3 0 15,0-4-2-15,-9 3 1 16,-6 6 1-16,-4 8 1 16,-6 8-1-16,1 8-2 0,-2 9-4 15,-4 4-23-15,-1 6-101 16,-3 2-118-16</inkml:trace>
  <inkml:trace contextRef="#ctx0" brushRef="#br0" timeOffset="72607.66">16611 17549 908 0,'0'2'379'15,"-4"7"-206"-15,4 4-55 0,-2 10-53 16,-3 5-11 0,3 8-29-16,1 3-3 15,0-2-4-15,1-3 0 16,0-6-4-16,1-6 0 0,0-7-14 15,1-5-39-15,1-10-135 16,-1-6-220-16</inkml:trace>
  <inkml:trace contextRef="#ctx0" brushRef="#br0" timeOffset="72939.02">16586 17571 511 0,'2'-2'297'31,"2"-4"-20"-31,9-2-138 0,-3 0-28 0,12 2-22 16,4 6-19-16,8 3-31 15,8 3-8 1,0 1-22 0,-2-4-3-16,-17 7 1 15,-11 1 20-15,-18 5 32 16,-14 2 6-16,-15-1 10 16,-4-2-22-16,-4-2-30 15,7-2-6-15,9-5-49 0,5-3-49 16,13 0-175-16</inkml:trace>
  <inkml:trace contextRef="#ctx0" brushRef="#br0" timeOffset="73512.55">17277 17672 943 0,'0'-1'463'16,"1"-1"-146"-16,1 1-121 0,-2 0-94 15,0-1-66-15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07:31.4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2230 8000 387 0,'-13'-8'289'16,"-14"0"60"-16,-6 2-113 16,-7 0-86-1,0 6-35-15,-9 5-59 16,3 6-25-16,6 13-40 16,4 3-11-16,22 11-9 15,11-1 4-15,23-5 10 16,17-1 4-16,12-13 11 15,7-2 2-15,-2-9 6 16,-7-5 3-16,-19-2 7 16,-10-1 11-16,-21-3 6 0,-12 4 0 15,-15 0 1-15,-12 1-10 16,-15 6-8-16,-3 4-5 16,0 8-14-16,9 7-8 15,17 11-12-15,12 3 0 16,14 1 0-16,8 1 4 15,19-10 11-15,8-3 4 16,22-7 5-16,-1-4 3 16,4-6 2-16,-2-4 1 0,-6-8-39 15,1-6-85-15</inkml:trace>
  <inkml:trace contextRef="#ctx0" brushRef="#br0" timeOffset="188.53">2245 8313 610 0,'-5'-8'351'0,"-2"-9"-35"15,3 8-107-15,4 19-101 16,3 7-31-16,7 18-53 16,1 5 1-16,4 0-6 15,1 2-7-15,0-10-3 16,3-4 0-16,3-7 10 16,3-8 18-16,7-11 29 15,-1-3 6-15,-5-17-1 16,0-2-15-16,-11-10-52 15,-2-6-67-15,2-3-321 0</inkml:trace>
  <inkml:trace contextRef="#ctx0" brushRef="#br0" timeOffset="459.24">2738 8362 699 0,'0'15'403'0,"0"9"-95"0,-4 9-106 16,-7-4-40-16,-8 0-76 15,-1-2-24-15,-2-7-16 16,0-2-5-16,4-13-27 16,1-6-45-16,4-15-117 15,5-8-55-15,13-5-19 16,4 0 41-16,11 2 129 16,6 6 80-16,3 15 76 15,3 5 20-15,-1 15 4 16,-3 5-26-16,-6 7-35 0,-4-1-17 15,-2-1-13-15,2-1-104 16</inkml:trace>
  <inkml:trace contextRef="#ctx0" brushRef="#br0" timeOffset="991.83">2827 8288 926 0,'2'-7'376'0,"10"-17"-218"15,10-4-47-15,17-6-23 16,6-1-15-16,5 12-26 0,-5 7-11 15,-5 24-21-15,-2 18 1 16,-8 27-2-16,2 17-1 16,-6 9 3-16,0-4 0 15,-9-16-2-15,-3-14 0 16,-1-23 1-16,-5-11 7 16,0-13 12-16,-7-13 3 0,-9-12-29 15,-13-4-18-15,-17-7-22 31,-2 5-6-31,-8 10 14 0,7 9-1 0,9 25-11 16,3 10-1-16,10 13 8 16,2 1 11-16,14-5-44 15,8 0-79-15</inkml:trace>
  <inkml:trace contextRef="#ctx0" brushRef="#br0" timeOffset="1328.23">3475 8107 1216 0,'10'6'444'0,"15"13"-347"16,-6 11-27-16,-4 20-9 15,-3 8 9-15,-4 10-8 16,1-3-8-16,-2-9-20 15,3-14-10-15,-4-18-12 16,6-9-6-16,0-15-50 16,-2-5-39-16,1-24-69 15,-10-6-13-15,-3-7 41 16,-5 4 36-16,-8 18 79 16,-3 12 27-16,-9 30 35 15,-1 11 12-15,-10 16-3 16,-2 0-10-16,5-6-24 0,7-5-7 15,20-13-149-15,10-7-183 16</inkml:trace>
  <inkml:trace contextRef="#ctx0" brushRef="#br0" timeOffset="1609.48">4053 8346 665 0,'-4'11'410'15,"-6"13"-89"-15,-7 9-86 16,-12-1-60-16,-8 1-92 16,-1-5-24-16,-3-11-25 15,6-5-12-15,7-14-51 16,2-7-36-16,9-9-38 16,6-4 0-16,12-2 35 15,9-1 27-15,17 6 59 16,3 6 24-16,8 13 31 15,-1 11 9-15,-5 15-1 16,-4 5-8-16,-4 3-16 16,-7-3-2-16,2-4-1 15,0-3-111-15</inkml:trace>
  <inkml:trace contextRef="#ctx0" brushRef="#br0" timeOffset="2132.6">4170 8348 812 0,'9'7'358'16,"11"9"-175"-16,-1 4-38 0,-8 8-38 15,-4 0-23 1,-4 1-33-16,-8 1-9 0,-3-9-17 16,-2-4-1-16,1-12-5 15,10-12-3-15,9-11-8 16,-2-5-6-16,8-8-2 16,1 2 0-16,0 3 0 15,4 3 1-15,-9 10-2 16,-4 7-3-16,-8 11 7 15,-1 6 4-15,-8 14 4 16,3-1 2-16,2 5-8 16,5-4-4-16,13-1-2 15,8-2-2-15,14-7-18 16,4-3-73-16</inkml:trace>
  <inkml:trace contextRef="#ctx0" brushRef="#br0" timeOffset="2561.96">4528 8321 1016 0,'8'2'363'16,"10"1"-305"-16,4-1-31 15,15-2-7-15,-2-1-7 16,-5-1-2-16,-13 1 1 15,1-3 2-15,-4 2 3 0,-10 2-1 16,1 0-3-16,-22 8-7 16,-3 2-6-16,-5 12-4 15,0 3 0-15,2 4 1 16,4 5 2-16,12-3 12 16,10-1 4-16,15-3 7 15,5-7 5-15,6-10 4 16,-13-8 2-16,16-3 8 15,1-5 2-15,4-9-4 16,12-2-3 0,-17-9-7-16,-5-5-2 15,-9-1-2-15,-5 1 0 0,-12 4 16 16,4 12 4-16,-9 12-8 16,1 7-2-16,-2 11-25 15,-1 5-9-15,6 9-1 16,2 5-1-16,6-1-27 15,-3 0-73-15</inkml:trace>
  <inkml:trace contextRef="#ctx0" brushRef="#br0" timeOffset="2936.82">5124 8305 991 0,'-1'0'478'15,"-4"0"-166"-15,5 12-199 16,0 7-47-16,1 13-42 16,4 3-8-16,-2 1-6 15,1 0-3-15,-2-5 2 0,0-7-1 16,1-3-11-16,0-10-12 16,2-9-31-16,4-5-11 15,7-13-1-15,-2-2-18 16,10-10-56-16,4 3 11 15,-5 0 15-15,4 3 33 16,-16 13 104-16,-8-1 21 16,-9 10 37-16,-6 3 11 0,-8 9-5 15,2 4-15-15,3 1-41 16,1-2-16-16,8-1-22 16,6-4-4-16,14 0-4 15,8-2 0-15,11-7-76 16,3 2-80-16</inkml:trace>
  <inkml:trace contextRef="#ctx0" brushRef="#br0" timeOffset="3174.62">5685 8408 919 0,'-1'6'405'0,"-6"4"-184"16,-4 8-46-16,-9 7-50 15,-3 0-29-15,1 0-48 0,-3-2-12 16,5-8-5-16,5-4-2 15,1-16-42-15,7-5-29 16,0-10-50-16,4-6-15 16,5 3 28-16,3 2 21 15,5 2 34-15,-1 9 5 16,3 7-2-16,-3 4-2 0,3 13 0 16,5 3 5-16,0 3 12 15,7-1 5-15,-2 0 6 16,-3-9 4-16,-6-4-137 15</inkml:trace>
  <inkml:trace contextRef="#ctx0" brushRef="#br0" timeOffset="3330.83">5538 8085 1490 0,'-5'-1'577'0,"-5"3"-422"15,3 7-73-15,3 11-43 16,9 8-101-16</inkml:trace>
  <inkml:trace contextRef="#ctx0" brushRef="#br0" timeOffset="3784.88">6102 8456 918 0,'2'13'414'0,"-4"4"-200"16,-7 16-101-16,-3 5-20 15,-11-2-57-15,2 3-131 16</inkml:trace>
  <inkml:trace contextRef="#ctx0" brushRef="#br0" timeOffset="4081.29">6497 8306 1173 0,'-1'2'476'0,"1"9"-317"16,0 12-60-16,0 24-86 15,3 11-4-15,2 18-1 16,3 6 2-16,0 2 4 15,-1-2 1-15,1-15-91 16,-2-14-97-16</inkml:trace>
  <inkml:trace contextRef="#ctx0" brushRef="#br0" timeOffset="4237.51">6534 8629 850 0,'10'-4'348'0,"18"-7"-216"16,4 3-68-16,6-3-50 16,2 1-5-16,0-1-233 15</inkml:trace>
  <inkml:trace contextRef="#ctx0" brushRef="#br0" timeOffset="4378.5">6881 8389 960 0,'-1'3'426'0,"-3"8"-200"16,1 5-65-16,-3 6-73 16,1 5-21-16,5 3-36 15,0-1-10-15,6-2-7 16,1-5-43-16</inkml:trace>
  <inkml:trace contextRef="#ctx0" brushRef="#br0" timeOffset="4659.72">7313 8408 921 0,'-8'10'436'16,"-13"17"-171"-16,-2-1-57 16,-7-3-89-16,-10-1-34 15,17-7-41-15,-3-3-10 16,3-10-33-16,14-3-32 15,-11-14-70-15,5-5-23 0,7-5 1 16,5-3 25-16,6 4 49 16,9 3 15-16,8 7 35 15,1 6 12-15,9 15 21 16,3 8 11-16,-3 12-1 16,1 3-3-16,-10 0-12 15,-2 0-2-15,-2-3-466 16</inkml:trace>
  <inkml:trace contextRef="#ctx0" brushRef="#br0" timeOffset="5203.86">7856 8366 810 0,'5'-1'378'0,"12"8"-143"16,-2 6-90-16,-4 17-66 16,-3 2-10-16,-14 4-19 15,-4 2-6-15,-7-12-9 16,3 0-5-16,6-15-1 15,-1-10-5-15,5-14-32 16,8-8-13-16,7-11-17 16,11 0-5-16,0 5 29 15,-2 3 8-15,-10 10 2 16,-4 6 3-16,-3 9 2 16,-3 9 5-16,-1 10 4 15,1 5 4-15,3 10-4 16,5-4-4-16,9-6-6 15,12-4 3-15,8-14-113 16,6-5-86-16</inkml:trace>
  <inkml:trace contextRef="#ctx0" brushRef="#br0" timeOffset="5563.16">8349 8444 374 0,'4'-4'326'0,"9"0"38"16,-12 8-85-16,-4 11-56 15,-7 9-77-15,-8 4-33 16,-4 1-51-16,-6-7-15 15,-3-5-9-15,3-7 0 0,-1-13-8 16,5-5-5-16,-3-9-24 16,10-5-11-16,14 1-12 15,3-1-3-15,22 5 2 16,-5 3-1-16,6 10 0 16,3 4-1-16,2 11 3 15,0 5 6-15,-4 5 12 16,2-1 4-16,-6-1 6 15,3-5 3-15,0-10 4 16,-1-5 2-16,0-14 1 16,-1-1 0-16,-3-10-3 15,-3 0 0-15,-4 1-4 16,-4 5-1-16,-5 13-3 16,-1 7 2-16,-1 19 3 15,0 3 1-15,3 6-2 16,3 4-3-16,8-8-95 15,7 0-147-15</inkml:trace>
  <inkml:trace contextRef="#ctx0" brushRef="#br0" timeOffset="6114.42">8992 8361 753 0,'20'5'288'16,"21"0"-208"-16,11 0-48 16,3-1-12-16,1-3-6 15,-12-2 0-15,-14-1 4 16,-8-4 2-16,-16 0 7 15,-2 5-2-15,-10 4 7 16,-6 5 20-16,-11 5 17 16,-4 5 4-16,2 2-15 15,4 2-25-15,10 3-32 16,8-1-6-16,13 2-2 16,6-1 2-16,9-6 3 15,4 0 2-15,2-13-18 16,1-4-9-16,4-8-62 0,3-7-48 15,6-6-88-15,-1-3-37 16,-5-5 39-16,-6 3 51 0,-16 0 148 16,-8 4 92-16,-20 7 122 15,-4 4 34-15,-12 9 3 16,-3 3-41-16,6 9-92 16,0 2-39-16,10 7-51 15,5-3-3-15,17 1 7 16,7-2 8-16,11-8 44 15,0 0 11-15,4-9 22 16,0-2 5-16,-12-6-21 16,3-1-1-16,-22-2-219 15</inkml:trace>
  <inkml:trace contextRef="#ctx0" brushRef="#br0" timeOffset="6684.68">10350 8442 747 0,'0'-1'328'0,"-8"4"-154"15,-2 7-21-15,-13 10-34 16,-2 6-2-16,-9 5-30 15,-1-1-16-15,-4-10-27 0,-1-9-9 16,13-15-19-16,4-7-14 16,16-15-26-16,7 0-8 0,9-2 5 15,6-1 9-15,6 16 9 16,1 7 4-16,2 17 3 16,1 10 2-16,-2 7 3 15,-1 0 2-15,0 2-35 16,0-2-106-16</inkml:trace>
  <inkml:trace contextRef="#ctx0" brushRef="#br0" timeOffset="6974.57">10440 8574 836 0,'0'0'393'0,"9"2"-107"15,6 2-169-15,10-2-49 16,9 6-4-16,0-8-18 15,3-2-7-15,-9-8-8 16,-5-8 0-16,-12-2-13 16,-5-4-9-16,-13-5-16 15,-11 2-7-15,-12 0-1 16,-5 6 0-16,5 15-9 16,4 9-6-16,6 25 2 0,4 9 1 15,2 13 14-15,5 3 9 16,7 6 4-16,2-2 3 15,6 0 3-15,6 1 0 16,3-9 1-16,0 2 2 16,2-17-37-16,-16-10-106 15</inkml:trace>
  <inkml:trace contextRef="#ctx0" brushRef="#br0" timeOffset="7162.05">10750 8494 1338 0,'4'6'489'15,"3"2"-376"-15,12 13-91 16,5 10-12-16,1 4 1 16,3 5 0-16,-9 3 0 15,0 0-27-15,-3-7-484 16</inkml:trace>
  <inkml:trace contextRef="#ctx0" brushRef="#br0" timeOffset="7318.28">10999 8497 988 0,'-16'4'541'0,"-18"8"-61"0,-6 10-259 15,-2 9-120-15,4 6-30 16,-2 12-41-16,-3 2-11 15,4 10-27-15,1-1-69 16</inkml:trace>
  <inkml:trace contextRef="#ctx0" brushRef="#br0" timeOffset="11648.68">11083 8433 602 0,'3'-6'329'0,"2"0"-60"15,1 1-80-15,-1 8-77 16,-1 5-20-16,-1 10-22 15,-1 4-8-15,-1 5-15 16,1 4-9-16,-2-7-19 16,5 1-5-16,-1-10-4 15,1-2 0-15,3-1 1 16,0-6-28-16,6-1-127 16,4-3-161-16</inkml:trace>
  <inkml:trace contextRef="#ctx0" brushRef="#br0" timeOffset="11860.56">11315 8399 628 0,'2'2'340'0,"4"9"-37"16,1 9-135-16,-4 9-59 15,-1 1-6-15,-2 3-33 16,0 3-15-16,0-3-29 16,3-1-12-16,4-8-1 15,1-7-45-15,1-16-197 16</inkml:trace>
  <inkml:trace contextRef="#ctx0" brushRef="#br0" timeOffset="12064.67">11477 8485 535 0,'-8'-1'357'16,"-10"-2"39"-16,3 1-188 15,0 5-92-15,1 0-29 0,1 9-39 16,3 1-12-16,4 4-18 16,3 0-6-16,4 5-2 15,3-4 0-15,8-2 0 16,7 1 2-16,8-15-1 15,12 4-6-15,7-8-137 16</inkml:trace>
  <inkml:trace contextRef="#ctx0" brushRef="#br0" timeOffset="12392.68">11854 8478 972 0,'-8'-6'420'0,"-12"-2"-221"0,1 1-47 16,-2 5-69-16,0 1-26 16,3 2-45-16,1 5-10 15,-2 9-19-15,6 4-3 16,7 7 6-16,3-2 4 15,19-4 22-15,4-5 7 16,11-4 8-16,4-3 2 16,-1-4-4-16,-1-7 2 15,-10-10-5-15,-3-5-23 16,-10-5-145-16,-3-2-159 0</inkml:trace>
  <inkml:trace contextRef="#ctx0" brushRef="#br0" timeOffset="15425.84">11850 8122 602 0,'6'-10'380'0,"5"-5"40"16,-2 4-157-16,-6 22-70 15,-3 8-22-15,-11 23-67 16,-1 8-22-16,2 14-38 16,4 2-27-16</inkml:trace>
  <inkml:trace contextRef="#ctx0" brushRef="#br0" timeOffset="19408.05">1795 9221 846 0,'0'4'347'0,"2"14"-185"16,2 14-49-16,1 30 4 31,-1 7-15-31,0 13-41 16,-3-8-6-16,4-12-36 16,-1-5-5-16,5-18 1 15,3-6-23-15,-2-20-250 0</inkml:trace>
  <inkml:trace contextRef="#ctx0" brushRef="#br0" timeOffset="19970.8">1824 9398 909 0,'14'4'336'0,"22"1"-274"15,11 1-20-15,8-4-18 16,6 1-5-16,-2-4-64 15,-6-6-60-15,0-8-153 16,-9-5-67-16,-6-6 64 16,-4 1 114-16,-11 6 246 15,-4 5 102-15,-10 14 80 16,-4 3-12-16,-11 11-30 16,-8 5-16-16,-4 5-56 15,-7 1-37-15,-6-1-58 16,1-4-17-16,-4-11-20 15,3-8-5-15,11-6-18 16,5-8-24-16,9-4-37 16,7 1-10-16,8-5 1 15,5 4 15-15,9 3 23 16,2 3 2-16,1 8 2 16,-1 5 0-16,-9 10 2 0,2 3 4 15,2 7 5-15,0-3 4 16,8-3 8-16,0-4 3 15,-1-9 5-15,-1-3 2 16,-5-12-2-16,3-4-1 16,-7-4-6-16,-2 3-2 15,3 6-6-15,-9 5-8 16,4 8-1-16,5 3-1 16,-3 3-1-16,5 4 27 0,-8-2 16 15,-5-2 17-15,-6 4 52 16,-4-4-2-16,-6 1-2 15,-9-3-14-15,-3 1-51 16,1 3-34-16,4 3-150 16</inkml:trace>
  <inkml:trace contextRef="#ctx0" brushRef="#br0" timeOffset="20571.78">3500 9226 665 0,'-13'0'342'15,"-16"7"-98"-15,-7 5-69 16,0 10-96-16,5 8-36 15,17 7-46-15,11 3-10 0,21-3 3 16,13-6 6-16,16-15 10 16,7-4 3-16,-8-13 3 15,-5-6 3-15,-24-5 42 16,-11 1 22-16,-19 0 32 16,-10 3 11-16,-10 3-36 15,-9 0-22-15,12 4-39 16,5 1-6-16,21 0-147 15,8 2-127-15</inkml:trace>
  <inkml:trace contextRef="#ctx0" brushRef="#br0" timeOffset="20852.97">3752 9264 918 0,'0'-2'481'0,"-3"-4"-141"0,3 5-103 16,-1 1-126-16,0 0-47 16,-1 8-44-16,-4 21-11 15,1 38-6-15,10-28-2 16,10-7 1-16,5-3 2 16,7-10 2-16,9-9 4 15,0-8 7-15,-6-10 4 0,-1-7 5 16,-10-3 1-16,-6-11 0 15,-4 1-2-15,-9-5-29 16,0 1-44-16,-2 5-137 16,-3 5-125-16</inkml:trace>
  <inkml:trace contextRef="#ctx0" brushRef="#br0" timeOffset="20977.53">3891 9112 1059 0,'-1'-5'551'15,"-3"-8"-178"-15,-1 4-183 16,0 5-75-16,4 4-100 16,5 11-37-16,5 6-309 15</inkml:trace>
  <inkml:trace contextRef="#ctx0" brushRef="#br0" timeOffset="21321.6">4256 9286 539 0,'-7'-3'356'16,"1"-6"34"-16,2 4-160 16,-1 2-107-16,8 0-39 0,-13 6-62 15,-2 2-19-15,0 12-17 16,-9 4-1-16,9 8 2 15,6 2 0-15,6-1 0 16,7-4 2-16,11-6 5 16,-1-2 5-16,6-11 19 15,6-4 13-15,-4-6 31 16,-2-4 24-16,-10-2 38 16,-11-1 0-16,-11 2-21 15,-6 1-27-15,-7 3-52 16,3 1-31-16,6-5-156 15</inkml:trace>
  <inkml:trace contextRef="#ctx0" brushRef="#br0" timeOffset="21493.27">4426 9323 994 0,'13'-2'440'0,"6"-4"-184"15,13 3-184-15,2 0-17 16,4 2-28-16,1 1-4 16,-3 4-11-16,-6-4-43 15,-10 4-182-15</inkml:trace>
  <inkml:trace contextRef="#ctx0" brushRef="#br0" timeOffset="21626.62">4596 9383 735 0,'-4'11'407'0,"1"7"-103"16,3 4-120-16,0-1-50 15,9 2-75-15,4-1-27 16,6-7-19-16,3-5-53 16</inkml:trace>
  <inkml:trace contextRef="#ctx0" brushRef="#br0" timeOffset="21947.7">4845 9347 861 0,'3'0'367'0,"2"5"-189"0,2 4-42 16,-2 12-24-16,-1 6-14 15,-1 3-26-15,-3-4-15 16,-2-9-23-16,0 2-10 16,1-12-5-16,1-3 6 0,5-8-1 15,0-10-1-15,8-5-11 16,5 1-9-16,3-2-8 16,0 2-5-16,-2 8 4 15,-4 5 4-15,-6 10 8 16,1 6 5-16,-5 9-1 15,1 0-1-15,1-1-85 16</inkml:trace>
  <inkml:trace contextRef="#ctx0" brushRef="#br0" timeOffset="22187.97">5169 9313 1086 0,'4'-2'479'16,"3"-2"-267"-16,-2 6-50 15,-1 23-65 1,0 6-23-16,0 13-5 16,-1 10-11-16,-2 5-23 15,-1-3-9-15,0-2-13 16,5-10-3-16,1-12 6 15,-10-5-48-15,15-16-183 16</inkml:trace>
  <inkml:trace contextRef="#ctx0" brushRef="#br0" timeOffset="22359.4">5264 9561 839 0,'0'0'507'0,"1"-1"-2"0,9 1-347 16,12 1-139-16,3 6-17 16,3-3-10-16,-4 5-90 15</inkml:trace>
  <inkml:trace contextRef="#ctx0" brushRef="#br0" timeOffset="22640.99">5714 9413 1228 0,'-9'12'486'0,"-14"7"-334"15,-4 3-35-15,-5 1-55 16,-4-7-19-16,7-2-18 16,-4-3-28-16,11-11-62 15,6-5-25-15,3-11-30 16,11-1 20-16,2-4 47 15,6-3 21-15,12 7 46 16,6 2 15-16,9 12 31 16,2 9 12-16,-2 11-9 15,-3 4 4-15,-10 5-12 16,-2 1-7-16,-20 1-1 16,11-2 52-16</inkml:trace>
  <inkml:trace contextRef="#ctx0" brushRef="#br0" timeOffset="23329.53">6447 9445 365 0,'0'15'242'15,"0"11"-8"-15,-1 6-78 16,-1 5-28-16,-2-7-42 15,2-5-11-15,-3-10-43 16,10-5-4-16,0-10 10 16,-2-7-1-16,6-14 3 15,-5-3-5-15,-1-13 12 16,5-4-4-16,3 1 18 0,2-1 2 16,12 12-22-16,1 8-2 15,5 21-25-15,-1 9-6 16,-4 19-7-16,-17 10 0 15,6 3-4-15,-4 2-57 16</inkml:trace>
  <inkml:trace contextRef="#ctx0" brushRef="#br0" timeOffset="23704.49">6934 9336 815 0,'-8'-1'366'0,"-11"2"-171"15,-3 2-53-15,7 11-75 16,1 1-28-16,14 5-37 16,9 3-8-16,9-1 2 15,7-3 4-15,8-4 7 16,-1-5-4-16,-4-6-50 15,-9-3-1-15,-13-2 6 16,-7 0 5-16,-14 1 47 16,-4-2 4-16,-8 2 23 0,-3-1 17 15,4 3 29 1,-1 2 3-16,8 6-15 0,4 2-14 16,5-1-34-16,6 5-8 15,11-3-14-15,3-1-1 16,9 4 2-16,0-3 2 15,-3-1-7-15,4-3-34 16,2-5-151-16,6 2-263 16</inkml:trace>
  <inkml:trace contextRef="#ctx0" brushRef="#br0" timeOffset="24032.57">7137 9546 784 0,'-2'1'329'0,"0"2"-160"15,4 1-65-15,-2-4-42 16,9 0 4-16,20 2-9 16,40 2-12-16,-40-9-3 15,-1 4 0-15,-13-10-6 16,-6 1 0-16,-9-8-4 16,-4-3-5-16,-9 0-9 15,-4 0-5-15,-9 1-7 16,0 2-5-16,-3 9-11 15,3 4-7-15,8 19-10 16,2 6 0-16,6 10 4 16,2 4 1-16,4 6 15 0,4-1 4 15,4 4 5-15,-1 3 4 16,-1-1-4-16,4 2 2 16,2-3 5-16,5-5 0 15,2-9-228-15</inkml:trace>
  <inkml:trace contextRef="#ctx0" brushRef="#br0" timeOffset="24204.58">7463 9356 1062 0,'0'3'436'15,"0"3"-230"-15,0 15-123 16,3 8-23-16,1 11-11 15,0-3-17-15,4-2-32 16,2-5-93-16</inkml:trace>
  <inkml:trace contextRef="#ctx0" brushRef="#br0" timeOffset="24563.68">7612 9288 957 0,'12'-19'396'0,"17"-16"-215"0,3 10-33 15,4 19-41-15,0 11-32 16,-5 20-54-16,1 12-3 16,-5 19 6-16,-6 6 2 15,-5 4-2-15,-5-8-4 16,-5-16-6-16,1-10-1 15,2-19 0-15,-2-9-4 0,3-13-30 16,-2-6-14-16,-8-10-9 16,-5-4 1-16,-13-2 26 15,-1 1 8-15,-9 8 20 16,-2 12 6-16,-3 14 12 16,-5 11 0-16,2 11-15 15,5 0-7-15,11 2-67 16,8-3-97-16</inkml:trace>
  <inkml:trace contextRef="#ctx0" brushRef="#br0" timeOffset="24853.14">8254 9492 757 0,'-4'8'401'0,"-4"5"-115"16,-6 4-91-16,-5-8-42 16,-7 2-61-16,-6 0-26 15,7-7-33-15,1-1-5 16,5-14-31-16,9-5-24 16,3-10-33-16,4 0-13 15,9 2 12-15,3 3 15 16,16 9 10-16,2 4 4 15,6 12 7-15,2 8 4 0,-7 10 14 16,-3 9 6-16,-8 1 5 16,-2 3 5-16,-4-4-158 15</inkml:trace>
  <inkml:trace contextRef="#ctx0" brushRef="#br0" timeOffset="25071.85">8399 9347 1229 0,'0'12'472'0,"-2"8"-318"0,6 21-97 16,6 8-3-16,4 10-11 16,4 1-8-16,-8 0-15 15,1 1-4-15,-5 1-6 16,1-5 0-16,1-6-48 15,-2-8-79-15</inkml:trace>
  <inkml:trace contextRef="#ctx0" brushRef="#br0" timeOffset="25222.04">8520 9600 1088 0,'14'5'391'0,"19"-3"-340"16,5 7-9-16,5-3-18 16,-3-5-9-16</inkml:trace>
  <inkml:trace contextRef="#ctx0" brushRef="#br0" timeOffset="25440.53">8809 9208 1177 0,'-1'15'447'0,"1"23"-329"0,1 15-31 16,-1 16-31-16,3 2-14 16,2 5-21-16,-1-6-5 15,-1-10-30-15,5-5-61 16,-5-21-106-16,-2-11-94 15</inkml:trace>
  <inkml:trace contextRef="#ctx0" brushRef="#br0" timeOffset="25746.87">8768 9241 787 0,'11'-11'392'0,"11"-10"-132"15,5 6-33-15,-2 11-73 16,-2 4-45-16,-5 6-54 15,-6 5-14-15,-7 3-11 0,-6 2-2 16,-13-2-5-16,-1 2-4 16,-1-1-37-16,5-1-38 15,9-5-87-15,4-5-31 0,15 0 16 16,1-3 32-16,13 8 80 16,3 3 29-16,-6 11 6 15,2 3 9-15,-12 3 60 16,-9 3 39-16,-18-7 57 15,-11 0 9-15,-12-5-43 16,-2-8-31-16,3-9-48 16,0-6-61-16</inkml:trace>
  <inkml:trace contextRef="#ctx0" brushRef="#br0" timeOffset="26278.14">9491 9417 713 0,'-9'10'354'15,"-8"13"-150"-15,-10 0-79 16,-3 1-37-16,-4-3-52 16,1-5-9-16,1-11-3 15,0-4-2-15,7-11-6 16,0-9-6-16,12-3-13 15,5-3-5-15,11 2-4 16,11 1-2-16,6 7 16 0,1 5 1 16,5 16 15-16,1 12 7 15,-1 13-5-15,0 6 1 16,-6-5-4-16,-2-1 14 16,-2-3-212-16</inkml:trace>
  <inkml:trace contextRef="#ctx0" brushRef="#br0" timeOffset="26434.38">9299 9124 974 0,'-1'-3'500'16,"-1"-2"-74"-16,9 12-371 15,2 3-47-15,7 6-48 16,-1 5-96-16</inkml:trace>
  <inkml:trace contextRef="#ctx0" brushRef="#br0" timeOffset="26606">9605 9478 831 0,'10'14'430'16,"10"10"-127"-16,-5-5-137 15,0-6-27-15,-6-8-33 16,-1-1-9-16,-1-7-24 0,0-5-16 15,6-7-26-15,-3-9-21 16,2-1-96-16,-2 1-73 16</inkml:trace>
  <inkml:trace contextRef="#ctx0" brushRef="#br0" timeOffset="27098.18">10082 9352 989 0,'-15'-2'432'0,"-19"-1"-228"15,-2 2-60-15,8 6-91 16,3 4-27-16,9 5-38 16,2 4-7-16,15 2 4 31,6-3 5-31,11 1 13 0,9-6 4 15,-2-4 4-15,5-4 0 16,-6-6 2-16,-1-3 2 16,-9-4 3-16,-7 2-2 15,-9 0-13-15,-13 3-3 16,-6 2-8-16,-3 2-1 0,0 4 3 16,4 4-2-16,5 2-2 15,4 4-1-15,5 2 0 16,2-3 0-16,7 2 3 15,5 3 3-15,8-3 5 16,4-1 3-16,-7-1 7 16,16-8 2-16,6-8 2 15,2 1 3-15,12-15-40 16,-15-1-10-16,-7-3-7 16,-4-5-2-16,-9 4 40 15,-6 2 21-15,-4 8 39 16,-2 5 9-16,-2 10 9 15,4 6-14-15,-4 7-28 16,2 1-12-16,2 2-10 16,1 0-3-16,5-1-69 15</inkml:trace>
  <inkml:trace contextRef="#ctx0" brushRef="#br0" timeOffset="27801.71">10770 9361 625 0,'6'7'312'0,"7"15"-71"16,0 8-96-16,-10 5-25 16,-3-2-20-16,-6-6-33 15,-1-5-10-15,2-13-17 16,0-2 3-16,5-12-27 15,3-10-13-15,11-9-26 16,4-10-17-16,10 0 12 16,5 4 6-16,-2 10 11 15,-1 11 2-15,-7 16 25 16,-5 9 16-16,-3 11 19 16,-9 5 5-16,-6-1-18 15,0 2-10-15,-8-7-10 16,6-4-47-16</inkml:trace>
  <inkml:trace contextRef="#ctx0" brushRef="#br0" timeOffset="27930.3">10913 9181 883 0,'-1'-1'451'15,"1"-1"-53"-15,3 7-347 16,-3-5-43-16,1 2-80 15</inkml:trace>
  <inkml:trace contextRef="#ctx0" brushRef="#br0" timeOffset="28258.75">11294 9387 899 0,'-15'-7'438'0,"-14"-4"-160"0,4 3-107 16,0 9-115-16,8 11-33 16,3 12-38-16,6 5-5 15,9 4 9-15,6-3 3 16,15-1 9-16,2-9 6 16,-1-11 8-16,4-1 6 15,-7-14 9-15,-2-3 1 16,-2-14 6-16,-8-8-3 15,-9-11-4-15,-6-3 9 16,-7-3-2-16,5 1-2 0,1 4-11 16,8 4-31-16,5 11-102 15,6 8-68-15</inkml:trace>
  <inkml:trace contextRef="#ctx0" brushRef="#br0" timeOffset="28646.34">11473 9412 727 0,'3'0'388'16,"4"0"-104"-16,-7 7-126 15,10 2-46-15,-2 7-55 16,-3 3-17-16,3 4-21 0,-17 3-4 16,0-3 0-16,1-2 1 15,2-10 3-15,6-7 6 16,0-5 11-16,1-8-3 16,6-7-8-16,4-10-10 15,9-3-19 1,4 3-5-16,2 3-1 0,1 6-2 0,-5 12 9 31,-1 5 10-31,-8 9 31 0,-7 5 21 16,0 11 25-16,-2 3 0 15,1-1-17-15,0 5-17 16,-1-13-23-16,0-5-32 0</inkml:trace>
  <inkml:trace contextRef="#ctx0" brushRef="#br0" timeOffset="29493.53">2040 10265 755 0,'-11'-6'356'16,"-14"-1"-130"-16,-5 2-38 15,-2 7-53-15,1 5-35 16,9 15-70-16,8 7-24 16,14 6-19-16,13 6-3 0,18-6 13 15,7-7 4-15,4-12 9 16,1-9 4-16,-18-14 14 16,-3-3 9-16,-10-17 9 15,-12-4 2-15,-5-9-9 16,-13-9-9-16,-8 0-11 15,1-3-4-15,-5 5-9 16,7 2-4-16,10 10-14 16,10 8-28-16,11 8-71 15,12 9-51-15</inkml:trace>
  <inkml:trace contextRef="#ctx0" brushRef="#br0" timeOffset="29743.54">2251 10259 862 0,'-6'15'377'16,"-6"15"-191"-16,4 5-36 0,11-2-62 16,7 0-23-16,10-11-33 15,-8-3-6-15,21-13 18 16,-1-10 22-16,-2-5 25 15,10-8 5-15,-21-4-4 16,-6-2-17-16,-9-6-26 16,-4-2-7-16,-9 0-74 15,-3 3-55-15,3 11-200 16</inkml:trace>
  <inkml:trace contextRef="#ctx0" brushRef="#br0" timeOffset="30055.97">2676 10327 581 0,'-3'-1'350'0,"-5"-1"-33"16,-3 8-166-16,0 3-41 15,-1 9-63-15,5 4-21 16,13 4-23-16,3-1-4 15,17-7 4-15,2-4 2 16,7-10 47-16,3-4 15 16,-3-9 49-16,-4-3 22 15,-9-10-2-15,-7-3 3 0,-16-3-13 16,-12-1-7-16,-9 6-32 16,-13 5-19-16,-2 10-43 15,5 2-22-15,2 9-131 16</inkml:trace>
  <inkml:trace contextRef="#ctx0" brushRef="#br0" timeOffset="30665.48">3660 10258 679 0,'-4'-4'395'15,"-2"-1"-83"-15,-9 5-112 16,-3 5-40-16,-7 13-74 16,13 6-24-1,6-12-46-15,2 0-16 0,-1 43-5 16,7 0 4-16,28-11 1 16,6-36 1-16,4-15-13 15,-2-10-15-15,-13-10-4 16,-5 3 3-16,-13 4 17 15,-6 0 14-15,-2 9 3 16,-7 7 8-16,-3 15 18 16,-1 14 6-16,-3 18 6 0,3 8-9 15,1 9-19-15,2 0-5 16,9 0-5-16,2-6 2 16,11-14-57-16,6-9-61 15,-4-21-258-15</inkml:trace>
  <inkml:trace contextRef="#ctx0" brushRef="#br0" timeOffset="30977.82">3973 10329 693 0,'-2'11'292'15,"0"10"-157"-15,0 0-80 16,9 4-10-16,8-2-11 16,7-5-2-16,6-5-6 15,0-9 14-15,4-12 23 16,-5-5 16-16,-2-11 27 16,-9-5 0-16,-16-2 2 15,-6-2-5-15,-18 3-14 16,-8 7-18-16,-3 12-32 15,3 7-22-15,10 15-31 16,9 7-7-16,8 10-147 0,3 2-182 16</inkml:trace>
  <inkml:trace contextRef="#ctx0" brushRef="#br0" timeOffset="31323.53">4289 10376 889 0,'3'7'356'0,"6"8"-209"15,3 2-28-15,12-1-12 32,4-1-17-32,3-4-31 0,-3-8-11 0,-4-4-6 15,-7-8-2-15,-2-4-3 16,-3-4-2-16,-11-5-5 15,-1-1-3-15,-16-3-11 16,-5 3-5-16,-8 1-10 16,-3 5-4-16,2 12-10 15,2 8-5-15,5 17-7 16,5 10 2-16,8 9 15 0,4 3 6 16,8 10 6-16,6-1 3 15,7-1-4-15,1-2 0 16,-1-7-54-16,-1-4-98 15</inkml:trace>
  <inkml:trace contextRef="#ctx0" brushRef="#br0" timeOffset="31830.91">4645 10296 917 0,'9'-1'341'0,"9"1"-251"16,11 2-61-16,10 3-10 15,2-2-3-15,3-1-2 16,-8-2-1-16,-13-4-1 15,-7-2-10-15,-13 2-16 16,-6-2-5-16,-12 5-6 16,-7 2 6-16,-7 9 19 15,0 5 6-15,6 7 22 16,4 1 4-16,-5 5 14 0,21-1 9 16,10 0 15-16,6-1 5 15,24-6-3-15,-14-2-10 16,7-9-20-16,0-5-4 15,-1-9-7-15,1-6-3 16,-10-12-6-16,2-3-6 16,-4-9-10-16,-7-2-2 15,-2 6-2-15,-8 6 1 16,1 14-4-16,-6 8 1 0,-2 10-4 16,-2 6-2-16,0 7 3 15,6 3-3-15,0 6 4 31,5 2 2-31,4-8-114 0,0 0-148 16</inkml:trace>
  <inkml:trace contextRef="#ctx0" brushRef="#br0" timeOffset="31978.51">4988 10045 1572 0,'-2'1'605'0,"-3"1"-450"16,-1 8-71-16,8 6-93 16,2 3-59-16</inkml:trace>
  <inkml:trace contextRef="#ctx0" brushRef="#br0" timeOffset="32657.69">5457 10278 660 0,'-4'-1'329'0,"6"3"-91"15,-6 7-94-15,-4 11-63 16,2 6-21-16,-14 10 2 16,2 6-4-16,-7-4 0 15,-3 0 4-15,2-14-18 16,-1-9-4-16,-9-15-9 0,16-17-8 15,4-15-13-15,2-4-10 16,22-4-10-16,-6 3 1 16,8 13-2-16,4 5 3 15,2 16 9-15,1 9 7 16,2 17 11-16,5 8 0 16,4 8-5-16,1 5-2 15,1-7 2-15,0-5-63 16</inkml:trace>
  <inkml:trace contextRef="#ctx0" brushRef="#br0" timeOffset="32829.92">5811 10543 1158 0,'4'9'493'0,"-5"14"-286"15,-7 3-49-15,-17 0-70 16,-9 2-73-16</inkml:trace>
  <inkml:trace contextRef="#ctx0" brushRef="#br0" timeOffset="33615.04">6372 10377 908 0,'-8'22'381'15,"-3"15"-216"-15,12 4-73 16,8 0-12-16,9-11-23 16,7-7-8-16,6-14-10 15,1-9 2-15,4-16 3 16,-2-7 0-16,-12-18-1 0,-8-4-4 16,-17-8-9-16,-11-5-4 15,-15 0-11-15,-6 0-4 16,3 14-9-16,1 8-6 15,6 22-17-15,10 14-6 16,10 12-8-16,5 9 4 16,15 11 14-16,0 2 6 15,13 7 9-15,5 0 2 16,14-3 2-16,5-5-7 0,2-9-115 16,3-5-67-16,-7-16-90 15,-2-3-18-15,-5-14 112 16,-6-2 66-16,-11-2 167 15,-6 2 63-15,-11 9 60 16,-2 7 41-16,-13 14-23 16,-2 8-16-16,-14 4-34 15,-2 3-37-15,-7-7-50 16,-2-6-13-16,6-8-14 16,0-8-1-16,9-9-2 15,4-4-5-15,8-8-14 0,6 2-6 16,12 0-11-16,4 1 1 15,8 9 12-15,4 9 6 16,-3 12 10-16,-3 8 1 16,-4 10-5-16,1-1-1 15,-2-2-3-15</inkml:trace>
  <inkml:trace contextRef="#ctx0" brushRef="#br0" timeOffset="34036.6899">7462 10229 999 0,'1'-1'458'16,"-1"2"-226"-16,-2 13-69 16,4 31-104-16,-1 19-12 15,4 19 1-15,4 5-4 16,-3-3-11-16,1-11-3 0,1-9-9 16,-6-8-51-16,4-22-147 15</inkml:trace>
  <inkml:trace contextRef="#ctx0" brushRef="#br0" timeOffset="34443.41">7496 10454 921 0,'6'5'334'0,"11"6"-269"15,6 3-25-15,7-2-7 16,7-1-4-16,0-7-6 15,0-3-3-15,-1-7-36 16,-7-5-41-16,-11-9-24 16,-4-3-3-16,-6 1 31 15,-3 7 35-15,-3 9 26 0,1 9 16 16,-3 8 28-16,1 3 11 16,8 12 4-16,-7-3-8 15,2-2-18-15,-4 1-6 16,-5-13 0-16,2 1 3 15,-6-12-3-15,6-8-5 16,0-12-16-16,0-6-10 16,9-7-9-16,2-6-5 15,7 6-4-15,6 2 0 16,-2 14 0-16,1 8 10 0,0 15 15 16,-7 9 6-16,6 13 11 15,-6 5-3-15,-4 7-7 16,3 0-2-16,-7-4-42 15,4 1-89-15</inkml:trace>
  <inkml:trace contextRef="#ctx0" brushRef="#br0" timeOffset="34708.57">8286 10362 772 0,'-12'-17'421'16,"-6"-12"-77"-16,-4 9-167 16,0 5-46-16,1 15-68 0,1 7-39 15,4 12-21-15,3 5 0 16,8 4 4-16,5 1 1 16,12-3 7-16,5 0-1 15,11-11 6-15,4-2 0 16,1-6 1-16,-6-8 0 15,-6-5-21-15,-4-2-58 16</inkml:trace>
  <inkml:trace contextRef="#ctx0" brushRef="#br0" timeOffset="35021.01">8457 10478 1082 0,'9'5'460'0,"9"0"-276"16,5-2-24-16,3-3-74 16,-3-3-25-16,-4-8-26 15,1 1-6-15,-11-12-25 16,-1 0-14-16,-11-1-17 16,-11-2-4-16,-9 2 15 15,-7 3 3-15,-1 8 4 16,1 7-4-16,9 9-8 15,7 8 5-15,6 7 28 16,5 8 13-16,4 8 36 16,5 6 12-16,3 4-3 0,1 0 0 15,1 6-17-15,-4-3-9 16,-5 2-16-16,-2-5-6 16,-1-6-48-16,-2-6 452 15</inkml:trace>
  <inkml:trace contextRef="#ctx0" brushRef="#br0" timeOffset="35818.75">9132 10148 938 0,'-2'-5'501'0,"-3"-2"-151"15,3 6-119-15,3 1-152 16,3 8-50-16,7 8-26 15,3 4-64-15</inkml:trace>
  <inkml:trace contextRef="#ctx0" brushRef="#br0" timeOffset="38178.3">9034 10454 592 0,'-8'-7'315'0,"-8"-8"-73"0,-5 0-54 16,-4 4-81-16,-3 0-26 16,4 14-51-16,1 7-17 15,9 14-16-15,11-3-9 32,0-11 2-32,2 2 2 0,5 29 4 15,4-4 5-15,14-14 5 16,5-17 2-16,1-10 4 15,4-7 0-15,-5-7 2 16,-5-4-1-16,-6-4 2 16,-4 3-1-16,-7 4 1 0,2-2 3 15,-12 7 10-15,1 6 0 16,-1 7-8-16,-4 6-5 16,8 7-17-16,1 3-5 15,3 8 1-15,3 0-1 16,9-1 3-16,1-2 3 15,7-5 3-15,4-4 6 16,0-4 20-16,2 0 0 16,-2-9 44-16,-3-6 11 15,-4-7 11-15,-3-2 16 0,-14-10-20 16,2 3-5-16,-6 3-18 16,-7-1-17-16,3 14-27 15,-6 1-35-15,-1 4-147 16,4 2-109-16</inkml:trace>
  <inkml:trace contextRef="#ctx0" brushRef="#br0" timeOffset="38563.03">9641 10388 634 0,'-13'-4'367'0,"-7"-3"-72"16,-7 1-127-16,-2 2-44 15,3 6-82-15,3 7-30 0,6 12-30 31,4 7-4-31,8 7 4 0,5-2 3 0,11-3 7 16,9-5 2-16,9-11 5 16,4 0 3-16,-2-16 14 15,-2 2 27-15,-11-10 55 16,-8-1 21-16,-16-4 8 16,-10-2-24-16,-14 6-52 0,-5 0-23 31,2 2-79-31,6 1-88 15</inkml:trace>
  <inkml:trace contextRef="#ctx0" brushRef="#br0" timeOffset="38859.97">9962 10436 609 0,'0'7'353'16,"0"1"-36"-16,-9 9-137 16,-4 3-25-16,-9-1-57 15,-4 0-30-15,-2-4-37 16,4-7-8-16,0-7-24 16,2-3-14-16,8-13-34 0,-3-4-8 15,8-5 14-15,4 1 6 16,10-2 20-16,6 4 0 15,6 12 7-15,4 6 11 16,1 16 25-16,0 7 9 16,-2 10 0-16,4-1-7 15,-3 1-11-15,0-1-16 16</inkml:trace>
  <inkml:trace contextRef="#ctx0" brushRef="#br0" timeOffset="39093.88">10094 10303 1093 0,'-3'2'469'0,"2"15"-224"16,0 8-112-16,3 18-47 15,5 6-13-15,1 10-28 16,3 3-12-16,-2 2-19 15,-2 0-1-15,-5-5-5 16,-2-6-40-16,3-13-113 16,-3-12-88-16</inkml:trace>
  <inkml:trace contextRef="#ctx0" brushRef="#br0" timeOffset="39234.5">10135 10596 571 0,'9'-5'334'16,"11"1"-6"-16,7-3-207 15,6 7-69-15,0 1-40 16</inkml:trace>
  <inkml:trace contextRef="#ctx0" brushRef="#br0" timeOffset="39633.03">10591 10310 764 0,'-15'-8'347'0,"-12"-7"-159"16,1 9-99-16,-1 6-25 15,6 10-43-15,4 4-14 16,9 10-10-16,6-4-2 15,11 6 5-15,6-3 1 0,-4-6 5 16,20 0 3-16,4-11 3 16,-1 0-12-16,4-3-64 15,-19-2-23-15,-17-1-17 16,-7-1 10-16,-20-1 65 16,-8-3 25-16,-7 7 28 15,2 0 9-15,8 11 20 16,7 3 2-16,9 3 17 15,8 2 19-15,8-4 17 16,6 3 14-16,14 2 1 16,3-12-9-1,-13-4-18-15,1 0-15 0,42 8-10 16,6-5-53-16</inkml:trace>
  <inkml:trace contextRef="#ctx0" brushRef="#br0" timeOffset="40132.91">1742 11196 268 0,'0'0'39'0</inkml:trace>
  <inkml:trace contextRef="#ctx0" brushRef="#br0" timeOffset="40382.85">1741 11137 689 0,'2'-1'380'16,"1"-2"-115"-16,0 7-41 16,-3-4-89-16,7 27-41 15,14 56-19-15,-5-22-14 0,-3-6-22 16,5-9-7-16,8-24-7 15,5-13 3-15,11-21 3 16,-1-13 2-16,-13-11-1 16,-6-4-3-16,-15 2-5 15,-6 6-11-15,-1 7-112 16,-1 6-91-16</inkml:trace>
  <inkml:trace contextRef="#ctx0" brushRef="#br0" timeOffset="40656.51">2288 11212 884 0,'2'8'421'0,"3"12"-172"15,-5 6-65-15,-9-1-71 16,-6 3-33-16,-9-5-25 16,-1-2-15-16,-5-11-11 0,0-6-12 15,6-13-48-15,0-8-25 16,12-9-26-16,7-2 4 15,11 0 27-15,8 5 15 16,8 11 23-16,1 3 12 16,1 14 40-16,0 9 22 15,-2 12 20 1,0 7 7-16,-2 0-18 16,1 1-13-16,3-10-21 15,0-7-6-15,6-11-246 16</inkml:trace>
  <inkml:trace contextRef="#ctx0" brushRef="#br0" timeOffset="41187.31">3032 11221 778 0,'10'-1'348'0,"8"3"-145"15,7 13-43-15,12 35-14 16,0 15-16-16,4 21-28 16,-7 2-3-16,-15-9-27 15,-8-7-9-15,-18-9-21 16,-7-6-9-16,-10-17-4 15,-2-12-10-15,-2-27-70 0,1-13-31 16,10-26-34-16,2-12 0 16,15-11 48-16,6-2 25 15,12 0 16-15,11 3 3 16,9 6 12-16,-7 7-1 16,12 12 0-16,3 10 0 15,-3 14 4-15,5 4 2 16,-19 9-56-16,-12 3-111 0</inkml:trace>
  <inkml:trace contextRef="#ctx0" brushRef="#br0" timeOffset="41457.36">3506 11483 415 0,'7'9'295'16,"2"6"18"-16,2-6-116 16,8-2-33-16,1-6-59 15,3-1-23-15,0-6-31 16,-3-8-10-16,-7-4 0 15,-2-5-5-15,-11-4-8 0,-5 1-4 16,-10-1-15-16,-6 1-7 16,-4 6-8-16,-4 4-5 15,6 12-9-15,0 6-4 16,13 15-5-16,4 10-2 16,7 13 14-16,6 5 18 15,2 2 26-15,4 3 14 16,-1-2 8-16,-1 1-9 15,-1-2-11-15,-6-4-7 0,-4-7-29 16,-2-7-68-16</inkml:trace>
  <inkml:trace contextRef="#ctx0" brushRef="#br0" timeOffset="41785.51">4052 11390 773 0,'-2'13'382'15,"2"10"-143"-15,-8 2-105 16,-1-2-38-16,-8-1-44 16,-9-3-12-16,1-10-24 15,-1-3-38-15,-3-12-90 16,2-9-27-16,6-9-43 15,6-6 31-15,15-1 76 0,6 4 28 16,13 11 86-16,7 8 24 16,3 14 46-16,-1 6 11 15,-3 17-11-15,-4 5-11 16,2 3-29-16,-4 2-14 16,-2-8-10-16,-6-8-46 15,-7-3-364-15</inkml:trace>
  <inkml:trace contextRef="#ctx0" brushRef="#br0" timeOffset="41919.03">3962 11095 1348 0,'-3'0'526'16,"6"5"-366"-16,1 4-89 15,8 13-81-15,3 7-46 16</inkml:trace>
  <inkml:trace contextRef="#ctx0" brushRef="#br0" timeOffset="42438.86">4244 11347 597 0,'-9'12'318'0,"-5"8"-37"0,6 13-202 16,2 4-16-16,11 1 15 16,11-4 14-16,20-11 15 15,10-6 3-15,10-16-21 32,1-2-13-32,-18-9-21 15,-6-3-7-15,-19-4-4 16,-6-1-2-16,-9-1-45 15,-9 0-66-15,-1 3-245 0</inkml:trace>
  <inkml:trace contextRef="#ctx0" brushRef="#br0" timeOffset="42611.7">4461 11257 787 0,'-5'0'410'15,"-2"4"-120"-15,-3 8-84 16,-2 19-111-16,9 13-27 0,-3 19-20 15,6 5-11-15,6 7-10 16,-5-6-4-16,9-2 10 16,0-4-63-16,-1-9-148 15,2-7-323-15</inkml:trace>
  <inkml:trace contextRef="#ctx0" brushRef="#br0" timeOffset="43283.39">4937 11569 871 0,'0'-10'388'0,"0"-12"-174"16,-1-1-41-16,-10-4-42 0,0 0-22 15,-11-1-37-15,-1 4-15 16,-6 6-23-16,-1 8-12 16,-4 10-22-16,4 9-8 15,5 8-13-15,3 5-5 16,14 5 6-16,4 1 0 16,8-3 10-16,3-4 7 15,14-5 4-15,1-5 3 16,6-6 3-16,6 0 1 0,-4-11 4 15,0 0 1-15,-5-7-1 16,-5-3 0-16,-7 1-3 16,-3-3 0-16,-4 5 0 15,-3 3-3-15,-3 6-7 16,-4 4-8-16,-5 5-12 16,3 4-2-16,7 13 1 15,1-1 7-15,9 0 9 16,-3-1 4-16,4-7 5 15,9 1 3-15,0-8 8 16,4-5 4-16,-2-11 7 16,-2-6 1-16,3-6-5 15,-3-1-3-15,-3-5-3 16,0-2-2-16,-8-8 2 16,-2-1-2-16,-3 10 1 15,-5 5 10-15,0 22-3 0,-3 10-1 16,-1 21-3-16,2 7-10 15,-1 12-1-15,3 4 2 16,4 0-2-16,0 1-1 16,4 2-1-16,2 0-1 15,-1-4 0-15,-2-3 1 16,-6-18 2-16,6-11-11 16,0-19-85-16,2-7-67 15</inkml:trace>
  <inkml:trace contextRef="#ctx0" brushRef="#br0" timeOffset="43408.78">5201 11572 1035 0,'-2'0'474'16,"12"0"-211"-16,12 0-150 16,8-4-28-16,17 0-54 15,-4 4-4-15,1 0-123 16</inkml:trace>
  <inkml:trace contextRef="#ctx0" brushRef="#br0" timeOffset="43894.01">5599 11297 844 0,'-14'-6'398'0,"-13"-3"-175"15,5 4-84-15,7 10-95 16,5 7-27-16,9 5-17 15,3 5-3-15,11 0 3 16,5-2 2-16,9-5 3 16,-1-3 2-16,3-5 4 15,-3-3 0-15,-9-4 7 16,-4-1 6-16,-13-2-8 16,-7-1-4-16,-14 3-10 15,-7 1-6-15,-5 2 2 16,2 4-1-16,8 5 2 15,5 4 5-15,13 3 14 16,2 2 11-16,6-2 14 16,7 1 1-16,11-2-4 15,4-4-6-15,11-4-14 0,-4-2-4 16,6-8-33-16,-1-3-59 16</inkml:trace>
  <inkml:trace contextRef="#ctx0" brushRef="#br0" timeOffset="44065.93">6015 11296 1050 0,'2'-2'517'15,"2"-4"-168"-15,-1 6-240 16,-3 0-49-16,0 0-41 15,0 0-46-15,0 0-190 16</inkml:trace>
  <inkml:trace contextRef="#ctx0" brushRef="#br0" timeOffset="44316.01">6030 11545 974 0,'2'2'494'16,"-2"-2"-155"-16,4 0-42 16,-4 0-95-16,0 0-42 15,0 0-63-15,0 0-25 16,0 0-40-16,0 0-12 15,0 0-15-15,0 0-50 0</inkml:trace>
  <inkml:trace contextRef="#ctx0" brushRef="#br0" timeOffset="110146.83">1869 12341 455 0,'0'-5'311'16,"0"-3"-25"-16,-1 5-55 15,-1 9-26-15,-10 22-55 0,-2 12-35 16,-4 18-41-16,-7 4-18 15,1 1-36-15,1 1-6 16,4-10-6-16,5-3 0 16,7-17 0-16,6-8-2 15,5-17 5-15,5-13 4 16,6-15 5-16,0-12 2 16,3-17 0-16,-2-3-4 15,-3-14-4-15,-3-2-1 16,-5-1-6-16,2 5-3 0,-2 15-2 15,1 13-1-15,-2 20 1 16,-4 7-3-16,0 16-6 16,2 8-1-16,6 15-6 15,9 8 5-15,17 7 3 16,10 3 1-16,11 7 2 16,4 1 1-16,1 0 2 15,-6-1 2-15,-3-10 2 16,-10-5 2-16,-20-13 2 15,-6-6 3-15,-19-8 11 16,-13-6 3-16,-19-2 0 16,-14-3 0-16,-23-2-11 15,-5 0-5-15,-8 0-4 16,10 3-4-16,19-1 9 16,13 1-43-16,30-4-195 15</inkml:trace>
  <inkml:trace contextRef="#ctx0" brushRef="#br0" timeOffset="110666.37">2310 12248 802 0,'0'-2'425'0,"3"5"-74"15,-3 10-171-15,3 25-113 16,2 14-5-16,-1 16-21 16,4 9-12-16,3-11-17 15,3-5-4-15,12-12-3 16,2-8 2-16,10-11 3 15,1-7 1-15,-5-13 0 16,-1-4 0-16,-4-7-3 16,3-6 0-16,3-9 1 15,0-8 0-15,-2-9 2 16,-4-5 0-16,-11-4 2 16,-7 2 6-16,-17 2 29 15,-7 6 19-15,-6 10 22 16,-1 5 2-16,3 12-23 0,2 3-20 15,5 8-33-15,7 6-11 16,4 9-8-16,4 9-3 16,5 8 4-16,-1 4 3 15,3 4 4-15,3 2 2 16,-1-4 0-16,4 0-3 16,3-11 5-16,2-4-59 0,8-9-239 15</inkml:trace>
  <inkml:trace contextRef="#ctx0" brushRef="#br0" timeOffset="111029.87">2999 12909 772 0,'6'3'338'0,"8"4"-150"16,3-1-42-16,-3-6-30 16,5-2-29-16,1-8-45 15,3 0-12-15,-2-4-5 0,-7-1-1 16,-8 1 3-16,-6-2-2 16,-9 2-1-16,-2 3-2 15,-11 4-6-15,1 6-4 16,0 9-8-16,-1 6 0 15,6 11 3-15,-1 5 2 16,2 3 6-16,9 4-2 16,8-3 3-16,12-2 3 15,12-10 11-15,-3-8 4 0,10-2-4 16,-1-6-3 0,6-4-27-16,4-3-64 0</inkml:trace>
  <inkml:trace contextRef="#ctx0" brushRef="#br0" timeOffset="111557.85">3627 12668 863 0,'8'0'383'0,"19"0"-183"16,5 2-75-16,18 1-69 15,5 1-16-15,2-2-37 16,1-1-75-16</inkml:trace>
  <inkml:trace contextRef="#ctx0" brushRef="#br0" timeOffset="111763.9">3680 12810 781 0,'10'4'442'0,"7"2"-93"0,23-4-154 16,11-2-24-16,13 0-90 15,0-1-29-15,-10 1-18 16,-3 0-83-16</inkml:trace>
  <inkml:trace contextRef="#ctx0" brushRef="#br0" timeOffset="112685.71">4419 12489 392 0,'16'-24'256'0,"6"-20"-22"16,12 3-41-16,-3 2-4 16,-5 18-58-16,3 14-32 15,-15 20-46-15,-2 14-9 16,-12 24-7-16,-5 6 0 0,-8 10-5 15,-2 2-8-15,5-5-9 16,10-2-5-16,15-12 14 16,7-9 12-16,14-14 19 15,-4-15 10-15,14-15-7 16,6-9-8-16,3-15-14 16,1-7-7-16,-13-10-8 15,-2-5-4-15,-15-2-6 16,-3 4 0-16,-11 4 0 15,-11 6 1-15,-5 11 8 16,-2 4 2-16,-5 13 1 16,0 5-1-16,3 19-10 15,0 6-5-15,-1 16-4 16,8 9 1-16,1 4 0 16,5 8 1-16,13 3 1 15,0-4-1-15,5-12 0 16,1-9 8-16,5-21-161 15</inkml:trace>
  <inkml:trace contextRef="#ctx0" brushRef="#br0" timeOffset="113734.85">5111 12921 700 0,'-2'2'324'0,"2"0"-115"16,8 2-45-16,11 1-40 15,8 1-9-15,11-3-38 16,5 0-21-16,-5-6-27 15,-4-1-3-15,-14-4 5 16,-8-2 4-16,-13-2 2 16,-8-1-5-16,-19 0-12 15,-7 3-9-15,-3 10-12 16,-2 3-5-16,6 14-8 16,5 3-3-16,5 9-5 15,5 3 1-15,14 4 11 16,5 0 8-16,17-8 24 15,8-3 9-15,14-8 12 16,9-4-2-16,7-5-10 16,4-7-5-16,-1-8-117 15</inkml:trace>
  <inkml:trace contextRef="#ctx0" brushRef="#br0" timeOffset="114727.9">5875 12222 645 0,'-22'0'384'0,"-16"5"-43"0,-18 16-132 16,-5 14-34-16,2 30-76 15,8 14-38-15,21 21-44 16,16 5-8-16,35 6-2 15,15-3 0-15,29-20-2 16,11-12 13-16,7-37-90 16,2-13 171-16</inkml:trace>
  <inkml:trace contextRef="#ctx0" brushRef="#br0" timeOffset="115795.86">5915 12687 599 0,'0'-2'278'0,"5"0"-119"16,6-2-22-16,15 4-36 16,15 0-11-16,15 4-26 15,2 0-13-15,-2 1-25 16,-7 0-5-16,-18-2-1 16,-5-2 0-16,-19-1-22 15,-7-3-14-15,-13-2-18 16,-7 3-6-16,-8 1 14 15,-3 2 8-15,6 9 7 16,0 2 1-16,6 7-4 16,4 4 1-16,8 3-4 15,6 3 2-15,11-2 30 16,7 0 8-16,4-8 14 16,10-3 1-16,3-6-17 15,-1-5 0-15,-1-3-101 0,-5-5-129 16</inkml:trace>
  <inkml:trace contextRef="#ctx0" brushRef="#br0" timeOffset="116093.57">6349 12845 743 0,'4'4'304'0,"6"3"-179"16,3 0-25 0,6-2-27-16,4-5-12 0,3-3-21 15,0-4-3-15,-2-6-1 16,0 1-1-16,-10-6-1 15,-4 0-2-15,-10 1-5 16,-11-2-5-16,-11 10-13 16,-4 1-9-16,-5 9-8 15,4 7-3-15,4 7 0 16,2 3 1-16,8 4 0 16,1 3-2-16,11 6-2 15,9 3 8-15,6 4 11 16,4 3 5-16,2-4 11 15,-7-1-7-15,-3-6 5 16,-2-5-36-16,2-8-395 16</inkml:trace>
  <inkml:trace contextRef="#ctx0" brushRef="#br0" timeOffset="116265.32">6630 12720 853 0,'-5'8'414'16,"-6"12"-120"-16,1 8-126 15,5 12-79-15,4 4-25 0,6 1-42 16,3-6-28-16</inkml:trace>
  <inkml:trace contextRef="#ctx0" brushRef="#br0" timeOffset="116789.9">6981 12609 1030 0,'-2'-1'425'0,"-4"-3"-262"16,4 2-76-16,2 1-76 15,0 0-35-15,0 1-348 16</inkml:trace>
  <inkml:trace contextRef="#ctx0" brushRef="#br0" timeOffset="119678.85">6850 12743 672 0,'1'-1'365'0,"1"1"-89"16,-2 0-59-16,-1 0-100 15,0 0-35-15,-6 16-50 16,-9 40-19-16,13-26-13 15,3 2-6-15,8-7 6 16,6-3 1-16,5-12 1 16,0-6 4-16,4-7 4 15,-3-13 3-15,-4-11 8 16,-1-3-1-16,-6-8-1 16,-2 7-2-16,-1 7-2 15,-6 6-2-15,-1 13-12 16,-4 5-5-16,3 7-9 15,0 6-3-15,-3 5 4 16,5 5 2-16,2 1 3 16,7 0 3-16,9-5 4 15,-2-5 0-15,2-7 5 16,0-2 0-16,-2-5 11 0,-1-1 7 16,-3-8 8-16,1-5 3 15,-1-4-5-15,-2-4-7 16,-4 2-8-16,0 6-7 15,-3 12-7-15,-1 8 0 16,3 11-2-16,1 4 2 16,1 2 3-16,3 0-1 0,0-8 2 15,0-5 1-15,3-10 7 16,2-9 5-16,5-15 3 16,2-8 2-16,-1-4-7 15,-4 5-2-15,-10 10-31 16,-2 8-71-16</inkml:trace>
  <inkml:trace contextRef="#ctx0" brushRef="#br0" timeOffset="120252.57">7767 12748 644 0,'-10'-4'324'0,"-11"-8"-89"16,-7 2-41-16,-6 3-65 15,7 1-39-15,9 12-62 16,3 8-23-16,15 12-21 15,0 7-2-15,11 6 1 16,8-2 4-16,13-5 10 16,5-2 4-16,-1-15 10 15,-3-6 3-15,-9-11 9 16,-4-7 5-16,-10-9 4 16,-5 0 0-16,-7-6-3 15,-6 1-4-15,-2 5-8 16,-1 3-2-16,-1 13-14 15,-3 6-4-15,0 20-7 0,2 10 0 16,1 16 4-16,-1 3 2 16,9-1 4-16,4-5 0 15,10-8-76-15,7-8-119 16</inkml:trace>
  <inkml:trace contextRef="#ctx0" brushRef="#br0" timeOffset="120552.55">7992 12763 719 0,'-9'0'304'15,"-7"-1"-161"-15,5 9-108 16,7 6-13-16,5 6-11 15,7 1-1-15,10 0 12 16,3-3 15-16,9-10 23 16,-1-5 15-16,-4-10 37 15,-2-5 4-15,-10-8 7 16,-6-2-4-16,-13 0-25 16,-9 5-18-16,-13 7-39 15,-1 4-16-15,0 9-15 16,6 3-69-16,12 9-226 0</inkml:trace>
  <inkml:trace contextRef="#ctx0" brushRef="#br0" timeOffset="120934.25">8273 12867 728 0,'10'5'353'16,"1"2"-146"-16,10 1-56 16,-2-1-20-16,0-5-42 15,0-3-17-15,-5-7-26 16,-1-4-5-16,-3-5-8 16,-4-2-4-16,-2-2-3 15,-7-2-3-15,-6 1-8 16,-5 2-6-16,-5 5-15 15,-1 8-10-15,-3 11-8 16,5 9-1-16,1 13 7 16,6 3 3-16,11 11-1 15,2 3-7-15,11 2 31 16,4 1 14-16,-1-6 28 16,-1-3 12-16,-3-6-22 15,-6-1-10-15,-2-7-15 0,-2-2-67 16</inkml:trace>
  <inkml:trace contextRef="#ctx0" brushRef="#br0" timeOffset="121399.79">8581 12788 882 0,'16'0'346'0,"15"-2"-229"15,1 1-3-15,-4 1-27 16,0 0-22-16,-6-1-39 16,-2-1-6-16,-10-2 4 15,-10 1-1-15,-12 1-4 16,-6 0-5-16,-12 5-13 15,2 5-5-15,2 6-4 16,4 4-4-16,11 6 6 16,8 2 6-16,9 3 15 15,5-4 9-15,10-4 9 16,1-4-1-16,3-8-1 0,1-7-1 16,-2-6-2-16,-1-10-1 15,-1-9-2-15,-4-4-4 16,-4-4-5-16,0 2-2 15,-11 6-5-15,3 6 8 16,-6 13-5-16,-1 6-3 16,-1 13-3-16,2 4-10 15,0 11 1-15,1 0 0 16,2 4 3-16,1 0-22 16,3-6-206-16,3-6-283 0</inkml:trace>
  <inkml:trace contextRef="#ctx0" brushRef="#br0" timeOffset="121521.28">8888 12548 1106 0,'-5'-5'501'0,"-1"2"-265"16,1 6-109-16,1 10-152 16,1 8-283-16</inkml:trace>
  <inkml:trace contextRef="#ctx0" brushRef="#br0" timeOffset="122118.39">9041 12831 736 0,'-6'5'309'0,"-4"5"-146"16,2 9-96-16,1 5-37 15,6 4-3-15,5 4-15 16,6-4-4-16,6-4 11 16,6-3 6-16,4-19 11 15,3-2 2-15,0-10-3 16,-3-7 16-16,-7-3 22 15,-5-8 4-15,-9-1 15 16,-5-3-17-16,-3 8-24 0,-4 6-12 16,0 15-39-1,1 6-5-15,2 14-15 0,0 6 0 16,4 3 10-16,7 3 1 16,8-3 5-16,6-2 0 15,1-9 4-15,4-5 3 16,-3-4 25-16,-1-4 13 15,0-3 28-15,-7-7 8 16,-1-5-9-16,-5-1-10 16,-2-4-23-16,-6 0-54 0,-2-1-140 15,-2 0-108-15</inkml:trace>
  <inkml:trace contextRef="#ctx0" brushRef="#br0" timeOffset="122332.1">9405 12852 1126 0,'6'4'473'0,"5"1"-274"16,2 8-42-16,5 4-53 16,-1 3-20-16,-2 10-30 15,-2-1-13-15,-5 0-20 16,-2-5-6-16,-1-12-1 16,1-3 3-16,1-14 13 15,0-1 4-15,6-11 8 16,3-3 5-16,3-7-2 15,2-7-4-15,-3 2-12 16,-1-4-12-16,-7 17-71 0</inkml:trace>
  <inkml:trace contextRef="#ctx0" brushRef="#br0" timeOffset="123041.57">9796 12385 1058 0,'19'7'418'0,"27"19"-286"16,5 13-46-16,4 25-8 16,-9 14 17-16,-29 24 28 15,-22 16 4-15,-38-2-31 16,-10-2-28-16,1-23-38 16,6-24-8-16,20-17 5 15,9-16-55-15,11-23-107 0</inkml:trace>
  <inkml:trace contextRef="#ctx0" brushRef="#br0" timeOffset="124465.69">3491 13930 1122 0,'7'0'470'0,"12"5"-270"15,14-4-34-15,30 0-30 16,16-1-35-16,22 5-44 15,1 0-6-15,-28 1-26 16,-17 1-6-16,-31-3-78 16</inkml:trace>
  <inkml:trace contextRef="#ctx0" brushRef="#br0" timeOffset="125078.92">4544 13672 862 0,'12'-1'400'15,"9"-2"-158"-15,-9 16-115 16,-3 12-20-16,-17 24-31 16,-4 15-18-16,-4 15-21 15,7 2-10-15,16-13-12 16,9-11-3-16,23-21-1 16,-2-11 1-16,22-19 3 15,4-12 2-15,-2-19 3 16,2-12 3-16,-22-15 1 15,-8-7-1-15,-19-18 0 16,1-1-1-16,-15 5-1 0,-6 9 7 16,2 31 33-16,-11 13 4 15,7 29-2-15,1 10-8 16,-8 25-43-16,5 15-5 16,9 19-2-16,-1 3-1 15,15-4 4-15,3-8-2 16,-2-17 1-16,6-6-1 15,0-14-63-15,5-9-69 16</inkml:trace>
  <inkml:trace contextRef="#ctx0" brushRef="#br0" timeOffset="125422.89">5292 14183 1042 0,'6'2'409'0,"9"1"-249"15,3-1-84-15,5-2-10 16,3-5-10-16,-2-4-21 16,-3-6-3-16,-5-5-4 15,-7 0 2-15,-10 2-3 16,-6 1-2-16,-8 4-10 15,-6 3-7-15,-7 9-14 0,1 6-7 16,-2 15-6-16,2 4 0 16,10 10 12-16,7 1 8 15,10 0 19-15,6-2 5 16,14-5 3-16,8-4-1 16,7-9-10-16,-1-3-3 15,5-12-16-15,1-7-70 16</inkml:trace>
  <inkml:trace contextRef="#ctx0" brushRef="#br0" timeOffset="125840.85">6001 13534 824 0,'-23'6'396'0,"-16"8"-160"16,-13 19-90-16,-3 8-34 16,-1 26-39-16,10 15-20 15,25 10-17-15,21 4-8 16,42-12-11-16,9-13-3 15,14-15-2-15,0-11-2 0,6-13-58 16,7-9-96-16</inkml:trace>
  <inkml:trace contextRef="#ctx0" brushRef="#br0" timeOffset="126444.66">6499 14022 773 0,'-16'-3'351'0,"-20"-2"-172"16,2 6-34-16,9 9-79 16,3 3-30-16,16 11-33 15,3-1-12-15,19 3 3 16,4-2 9-16,9-4 27 15,4-4 4-15,-3-12 10 16,4-4 0-16,-11-14 33 16,-8-8 6-16,-18-7-1 15,-6-1-2-15,-14-9-46 16,-3-2-8-16,-4-10-10 16,0-5-4-16,14 3-15 0,10 7-9 15,13 15-14-15,12 7-5 16,12 15-86-16,7 3-64 15</inkml:trace>
  <inkml:trace contextRef="#ctx0" brushRef="#br0" timeOffset="126683.82">6739 14014 621 0,'-4'18'331'15,"-3"6"-97"-15,7 2-81 16,5-2-29-16,4-5-42 16,6 1-10-16,4-10 12 15,5-5 14-15,-3-11 10 16,-3-9-6-16,1-3-31 16,-9-5-17-16,-3 2-25 15,-4 1-8-15,-3 0-68 16,2 6-73-16</inkml:trace>
  <inkml:trace contextRef="#ctx0" brushRef="#br0" timeOffset="126914.33">6972 14059 705 0,'-1'5'396'0,"-4"2"-56"15,5 7-184-15,0-3-37 16,11 2-51-16,10 3-18 15,3-10-19-15,6 2-3 16,0-12 8-16,-2-5 19 16,-1 2 14-16,-7-4 16 0,-10-3 20 15,-8 0-12-15,-16-2-12 16,-8 2-17-16,-10 5-36 16,0 2-13-16,3 2-68 15,8 3-79-15</inkml:trace>
  <inkml:trace contextRef="#ctx0" brushRef="#br0" timeOffset="127527.75">7858 13995 498 0,'-3'-6'317'0,"-13"-8"48"16,-9 4-112-16,-14 6-62 15,-7 3-30-15,-1 9-86 16,2 7-38-16,15 11-51 15,10 3-11-15,22 5-4 16,9-2 0-16,25-2 13 16,8-4 5-16,7-6 8 15,7-5 7-15,-16-11 7 16,-8-3 2-16,-10-9 9 16,-12-5 1-16,-6-3 2 15,-6 1-2-15,-7-2-7 16,-5 2-3-16,-3 7-12 15,3 1-7-15,-5 10-14 16,6 8-6-16,5 17-1 0,-1 7 6 16,7 12 7-16,1 5 6 15,3-1 5-15,6-4 3 16,6-11 5-16,3-6-5 16,0-16-118-16,1-12-168 15</inkml:trace>
  <inkml:trace contextRef="#ctx0" brushRef="#br0" timeOffset="127797.99">8104 14068 959 0,'-15'-1'421'16,"-12"1"-203"-16,9 7-146 15,1 4-26-15,11 8-42 16,8 2-7-16,13 2-5 15,7-1 5-15,13-7 7 16,2-4 4-16,3-11 9 16,-2-6 11-16,-8-8 38 15,-11-9 6-15,-14-2 14 16,-7 1-4-16,-21 1-35 16,-4 7-12-16,-7 4-24 15,-1 6 2-15,12 6-120 16,5 1-76-16</inkml:trace>
  <inkml:trace contextRef="#ctx0" brushRef="#br0" timeOffset="128082.89">8265 14153 630 0,'12'5'398'0,"10"6"-1"16,0-2-195-16,2-4-35 15,7-4-55-15,-5-5-25 16,6-3-28-16,-4-2-7 0,-8-4-8 15,-3-4-2-15,-12-2-12 16,-7-3-5-16,-15 0-13 16,-3 2-4-16,-15-3-8 15,-2 6-8-15,4 9-8 16,4 11-2-16,12 18-8 16,3 1 5-16,9 11 0 15,5 5 2-15,6 8 7 16,6 6 4-16,6 12 9 15,-3 0 6-15,0-4 5 16,1-6-18-16</inkml:trace>
  <inkml:trace contextRef="#ctx0" brushRef="#br0" timeOffset="128644.34">8544 14009 692 0,'6'-3'321'0,"7"7"-110"0,16 3-112 16,9 5-7-16,9-1-27 16,0-9-15-16,-9-2-25 15,-8 0 0-15,-15-4 2 16,-8-1-1-16,-13 2-10 15,-8-1-7-15,-10 4-12 16,-3 9-7-16,-2 5-1 16,5 7-1-16,7 5-1 15,10-1 4-15,12 1 14 16,7 2 7-16,14-10 13 16,1 0 2-16,5-10-3 15,-3-5 0-15,-11-8 2 0,2-5-1 16,-6-9-1-16,-3-4-4 15,6 0-7-15,-5 0-4 16,-3 7-8-16,-5 2-4 16,-6 13-14-16,2 5-1 15,-1 12 1-15,1 6 4 16,1 4-10-16,-1-1-53 16</inkml:trace>
  <inkml:trace contextRef="#ctx0" brushRef="#br0" timeOffset="128793.26">8889 13851 1214 0,'-5'-7'554'0,"2"-6"-273"16,-3 6-110-16,5 9-133 15,1 6-36-15,8 12-120 16</inkml:trace>
  <inkml:trace contextRef="#ctx0" brushRef="#br0" timeOffset="129408.18">9113 14082 468 0,'-4'0'249'0,"-2"5"-45"16,-3 4-54-16,3 13-50 15,2 3-20-15,7 1-27 16,9-1-7-16,9-6-5 16,6-8-2-16,11-10-9 15,3-5-4-15,-3-13-1 0,-7-2-2 16,-10-2-2-16,-9 0-2 16,-7 10 6-16,-3 0 2 15,-5 13 3-15,-5 6 1 16,1 9-11-16,-1 6-7 15,6 0-8-15,5 0-1 16,7-6 8-16,7-4 13 16,6-11 26-16,4-4 19 15,-4-9 21-15,-3-6 1 16,-11-4-13-16,-7 1-16 16,-8-1-49-16,-1 6-57 0,-2 8-251 15</inkml:trace>
  <inkml:trace contextRef="#ctx0" brushRef="#br0" timeOffset="129630.18">9586 14095 1305 0,'2'3'534'0,"1"3"-340"16,3 5-63-16,2 2-61 15,3 7-19-15,2 2-14 16,0-1-11-16,2-3-14 15,-1-9 1-15,3-10 8 16,0-7 3-16,0-11 5 16,1-5-2-16,-9 1-6 0,-1 1-6 15,-4 9-64-15,-3-1-75 16</inkml:trace>
  <inkml:trace contextRef="#ctx0" brushRef="#br0" timeOffset="129927.59">9887 13615 1085 0,'21'14'420'0,"29"30"-274"16,6 22-52-16,8 36 10 16,-9 10 19-16,-26 13 14 15,-26 10-23-15,-47 4-39 16,-22-2-17-16,-23-17-149 15</inkml:trace>
  <inkml:trace contextRef="#ctx0" brushRef="#br0" timeOffset="131531.34">1564 15341 740 0,'5'-1'376'0,"10"-1"-85"16,17 3-98-16,10 2-72 15,10 4-36-15,13 6-56 16,-3-1-11-16,-5 1 3 16,-6-1-55-16,-21-6-295 15</inkml:trace>
  <inkml:trace contextRef="#ctx0" brushRef="#br0" timeOffset="131711.16">1573 15514 1009 0,'2'7'414'15,"9"3"-241"-15,14 2-29 16,28-2-26-16,6-3-33 15,19-2-46-15,1 2-17 16,-20-4-147-16</inkml:trace>
  <inkml:trace contextRef="#ctx0" brushRef="#br0" timeOffset="137997.43">2524 15044 619 0,'0'-4'343'0,"2"-3"-63"0,-1 7-86 16,-1 0-103-16,0 11-29 15,2 20-43-15,3 73-4 16,-2-29-6-16,-5 5-2 16,1-9 2-16,5-2 2 15,-2-24-11-15,5-9-30 16,-4-22-65-16,1-8-46 15,-1-16-74-15,1-11 7 16,4-10 30-16,2-5 46 0,9-1 91 16,-4 2 48-1,-4 5 119-15,-5 7 45 0,-8 15 49 16,-3 9-4-16,-12 17-52 16,-5 9-40-16,-1 8-54 15,3 0-23-15,12-4-37 16,6-3-10-16,6-7-3 15,8-4-1-15,6-9 4 16,2-7 3-16,3-4-6 16,-6-3-12-16,-4-5-8 15,0 5-1-15,-10-3 12 16,0 1 9-16,-1 8-1 16,-1 0-3-16,4 3-1 15,-5-3 0-15,0 0 4 16,0 0 1-16,24 4 0 15,33 7 2-15,-22-10 1 16,0-3 4-16,-7-5 4 0,-4 0 4 16,-11-5 6-16,-3 3 2 15,-10-5 9-15,-6 0 4 16,-14-3-2-16,-3 0-5 16,-3 11-17-16,-1 7-9 15,5 18-10-15,5 7-2 16,7 9 1-16,5 0-3 15,12 7 4-15,4-6 3 16,16-3 6-16,9-6 1 0,7-12 7 16,4-4 1-16,-6-11 8 15,-2-3-41-15</inkml:trace>
  <inkml:trace contextRef="#ctx0" brushRef="#br0" timeOffset="138516.31">3316 15573 800 0,'-13'-1'376'15,"-9"-4"-86"-15,34 5-244 16,20-3-6-16,44-2-3 15,34 4 1-15,52-1 21 16,17 1 4-16,33-1 7 16,-5-1-3-16,-20-2-29 15,-9 0-18-15,-44-7-16 16,-22 3-23-16,-47-2-180 16</inkml:trace>
  <inkml:trace contextRef="#ctx0" brushRef="#br0" timeOffset="139084.76">3683 15121 568 0,'3'-7'288'0,"4"-7"-75"16,0-1-40-16,-8-2-39 16,-2 2-30-16,-10-9-45 15,-6-2-10-15,-4 6-24 16,-3 0-10-16,1 19-24 16,2 9-10-16,8 7-12 0,5 9-1 15,6-1 8-15,9 3 3 16,5-4 9-16,4-5 6 15,9-2 6-15,-4-9 3 16,2-9 4-16,-1-6 3 16,-2-8 4-16,0-3-1 15,-9 1-2-15,-1 4 12 16,-5 9 14-16,-3 6 3 16,0 19 9-16,-3 6-12 15,3 13-13-15,0 8-4 0,6 0-5 16,1 2-2-16,3-9-4 15,1-5 1-15,-2-13-26 16,1-6-61-16</inkml:trace>
  <inkml:trace contextRef="#ctx0" brushRef="#br0" timeOffset="139256.8799">3915 15227 1353 0,'-2'5'518'0,"-6"7"-378"16,1 5-53-16,0 12-50 15,2 3-13-15,5 2-24 0,4 0-68 16</inkml:trace>
  <inkml:trace contextRef="#ctx0" brushRef="#br0" timeOffset="139763.79">4223 15109 530 0,'1'-5'339'15,"2"-9"-35"-15,-2 4-79 16,1-1-38-16,-3 2-60 16,-5-3-27-16,-6 0-48 15,-6 0-16-15,-4 2-28 16,-1 5-8-16,-2 6-16 15,5 9-4-15,1 2-2 16,5 3-2-16,12 9 4 16,-1-2 1-16,13-1 6 15,5-1 3-15,4-9 6 16,4-4 2-16,3-2 2 0,-5-6-7 16,-1-10-3-16,-5-3 2 15,-7-3 2-15,0-1 8 16,-3 10 11-16,-4 8 3 15,-3 8 16-15,-4 11 6 16,-2 8 1-16,0 2-2 16,5 10-15-16,3 1-7 0,5 3-6 15,2-4-2-15,5-11-17 16,1-8-43-16,1-15-277 16</inkml:trace>
  <inkml:trace contextRef="#ctx0" brushRef="#br0" timeOffset="140114">4405 15189 763 0,'3'-5'409'0,"-1"-1"-82"15,6 2-180 1,5 4-30-16,-2 4-49 0,0 2-16 16,0 8-16-16,-7 5 0 15,-9 3-4-15,-8 3-2 16,-8 3-8-16,-3-2-8 16,12-2-7-16,1-9-3 15,17-8-2-15,6-6 1 16,11-5 0-16,6 0 5 15,7 3 3-15,4 0-1 16,-6 8 1-16,-3 3-3 16,-11 2-11-16,-9 1-25 0</inkml:trace>
  <inkml:trace contextRef="#ctx0" brushRef="#br0" timeOffset="141043.54">3915 15749 662 0,'0'1'326'0,"0"3"-81"0,2 10-172 15,-1 9-22-15,2 14-8 16,1 4-1-16,0 8 9 16,6-2-8-16,-10-11-7 15,1-6-5-15,-2-14-6 16,-2-8 11-16,4-8 2 15,-1-12 1-15,8-17-7 16,2-6-11-16,4-13-5 16,5 0 6-16,3 4 21 15,3 10 1-15,4 14-5 16,-1 9-11-16,1 14-27 16,-4 5 1-16,-1 7-105 15,-2 7-162-15</inkml:trace>
  <inkml:trace contextRef="#ctx0" brushRef="#br0" timeOffset="141621.81">4046 16134 575 0,'2'-8'277'16,"6"-8"-82"-16,6 4-34 0,0-6-18 16,3 4-8-16,-5 7-19 15,-4 2-13-15,-5 5-23 16,-3 4-13-16,-3 9-24 15,0 7-10-15,-1 11-17 16,1 0-4-16,5 3-6 16,2-2 8-16,3-11-112 15,1-2-113-15</inkml:trace>
  <inkml:trace contextRef="#ctx0" brushRef="#br0" timeOffset="141946.54">4279 16121 1165 0,'2'-9'469'0,"1"-9"-295"0,8 7-53 16,3 4-47-16,3 7-22 15,2 5-33-15,0 3-8 16,-6 13-6-16,-8 1 1 15,-9 9 0-15,-8 4-2 16,-7-4-1-16,-3-5 2 16,2-12 1-16,4-4 0 15,9-10-8-15,7-4-5 16,9-4-2-16,7-2 12 0,11-2 33 16,3 3 12-16,1 5 9 15,-1 3-6-15,-6 6-18 16,-6 3-7-16,-8 1-6 15,-3 0-77-15</inkml:trace>
  <inkml:trace contextRef="#ctx0" brushRef="#br0" timeOffset="142403.3799">5295 15439 790 0,'5'-6'388'0,"1"-2"-151"16,0 6-43-16,-4 11-86 16,-1 7-33-16,0 14-40 15,0 8-6-15,4 6-14 16,0-1-5-16,0-5-1 16,-1-8-43-16,-2-10-202 15</inkml:trace>
  <inkml:trace contextRef="#ctx0" brushRef="#br0" timeOffset="142551.34">5206 15573 916 0,'12'-1'438'0,"10"1"-164"16,21 0-140-16,-1-1-18 16,9 3-56-16,-2-3-23 15,-8 2-20-15,-4 1-81 16</inkml:trace>
  <inkml:trace contextRef="#ctx0" brushRef="#br0" timeOffset="143276.75">5842 15154 739 0,'5'-9'389'0,"4"-9"-132"16,-1 11-76-16,-6 7-29 16,-1 14-75-16,4 15-29 15,-5 26-29-15,-2 14-6 16,0 16-5-16,1 4-2 16,2-8 0-16,8-10 0 15,0-18-31-15,-1-15-24 16,4-21-19-16,-3-12-17 15,3-19 7-15,2-9 22 0,1-10 17 16,5 3 17-16,-7 2 28 16,0 6-6-1,-8 15 52-15,-5 2 6 0,-7 10-6 16,-1 7 8-16,-4 4-54 16,1 1-4-16,3-2-2 15,3-3 0-15,5-3 0 16,4 2 1-16,5-6 17 15,1 2 5-15,3-4 5 16,2-1-1-16,0-1-11 31,-8-1-3-31,1 1-1 0,24-2-2 0,4-4 5 16,0-6 3-16,-19-4 2 16,-2 0 15-16,-13 1 17 15,-2 1 8-15,-7 8 2 16,-9 3-16-16,0 4-25 0,-5 9-11 15,3 6-9-15,5 4 0 16,8 8 0-16,7-1 0 16,11-1 4-16,7 0 1 15,11-8 5-15,4-2 3 16,0-9 1-16,1-5 1 16,-5-5-23-16,-1-6-56 15</inkml:trace>
  <inkml:trace contextRef="#ctx0" brushRef="#br0" timeOffset="143780.59">6606 15677 617 0,'-5'-3'352'0,"3"3"-27"16,16-1-237-16,43 5-65 15,22 1 0-15,46 0 41 16,27 3 16-16,34-6 8 16,14 2-2-16,9 1-20 15,-6-3-29-15,-23 2-38 16,-21 0-5-16,-46-6 30 16,-23-1-60-16</inkml:trace>
  <inkml:trace contextRef="#ctx0" brushRef="#br0" timeOffset="144397.18">7088 15267 314 0,'5'-4'223'16,"3"-3"-7"-16,2-7-36 15,-1 0-11-15,-2-5-14 16,-3-2-8-16,-11-2-26 16,-8-3-16-16,-10 3-41 15,-3 5-19-15,-3 11-36 16,2 11-12-16,4 8-17 15,0 5-4-15,15 5-2 16,4-1 0-16,10 7 3 16,11-2 7-16,5-4 11 15,6-3 4-15,1-11 5 16,-2-6 5-16,-3-4 3 0,-5-6 2 16,-3-3 2-16,-4-3-2 15,-5 3-3-15,-2 2-5 16,-4 9-14-16,-1 3 0 15,-4 16 1-15,0 6 1 16,6 12 9-16,1 6-1 16,9 4 1-16,-1-3 3 15,2-8 8-15,1-4-32 16,-1-12-119-16,3-2-160 0</inkml:trace>
  <inkml:trace contextRef="#ctx0" brushRef="#br0" timeOffset="144636.34">7301 15467 822 0,'2'-7'377'0,"8"-8"-166"16,-2-2-45-16,4-2-59 15,0 2-22-15,-3 3-19 16,0 3-5-16,-9 14-13 31,0-1-6-31,1 1-17 0,-1-3-8 0,1 18-4 16,2 51-1-16,-3-38-4 15,-1 2-1-15,1-7 0 16,0-5-11-16,7-4-151 0</inkml:trace>
  <inkml:trace contextRef="#ctx0" brushRef="#br0" timeOffset="145263.3799">7758 15258 674 0,'0'-11'357'0,"0"-11"-101"15,-5 2-82-15,2 1-27 16,-5 2-46-16,-5 5-21 16,-8 0-42-16,0 5-18 15,-7 3-20-15,4 7-12 16,2 8-9-16,2 2-1 15,6 7-2-15,4 0 4 16,9 3 3-16,1 0 1 16,11-4 8-16,3-1 4 0,8-12 6 15,5-2 4 1,0-5 2-16,1-7 2 0,-9-4 0 16,-4 1-1-16,-4-1-3 15,-3 4-6-15,-5 8 8 16,-1 6 5-16,-4 12 5 15,-3 8 6-15,0 11-9 16,5 5-6-16,3 7-4 16,7-7 0-16,2-6 1 15,1-8 1-15,2-17-84 16,-5-4-120-16</inkml:trace>
  <inkml:trace contextRef="#ctx0" brushRef="#br0" timeOffset="145613.01">7942 15350 783 0,'11'-6'393'0,"5"-6"-137"0,4 5-109 15,-3 4-26-15,-4 5-53 16,-4 4-17-16,-9 9-17 16,-5 2-7-16,-6 4-8 15,-1-1-3-15,1-7-3 16,2-5-4-16,9-8-7 16,7-3-2-16,11-3-6 15,6 1 1-15,2 4 1 16,0 5 3-16,-5 7 14 15,-8 3 15-15,-14 7 33 16,-9 0 8-16,-16-2-5 16,-3 0-8-16,-4-8-36 15,2-4-67-15</inkml:trace>
  <inkml:trace contextRef="#ctx0" brushRef="#br0" timeOffset="146080.03">7286 16026 793 0,'-1'-8'361'0,"-4"-8"-141"16,2 5-77-16,6 18-53 15,-1 7-18-15,0 15-40 16,5 1-2-16,0 6-11 15,-2-3-6-15,4-6-1 16,-8-8 1-16,4-10 15 16,0-9 3-16,-1-14 3 15,6-10-1-15,4-14-16 16,1-4-3-16,6-3 2 16,3 4 1-16,5 10 3 15,0 8-3-15,-2 17-11 0,-4 8-5 16,-10 14 0-16,-5 9-42 15,-4 7-389-15</inkml:trace>
  <inkml:trace contextRef="#ctx0" brushRef="#br0" timeOffset="146329.1">7506 16261 701 0,'1'0'364'15,"-1"-3"-68"-15,8-5-215 16,1-3-29-16,4-5-24 16,3 3 6-16,-4 0 36 15,0 3 19-15,-4 10 8 16,-6 0-3-16,-2 14-34 16,-2 8-21-16,-3 8-14 15,0 6-6-15,0 1-5 16,0-5-2-16,5-8-3 15,0-6-9-15,5-10-165 16</inkml:trace>
  <inkml:trace contextRef="#ctx0" brushRef="#br0" timeOffset="146679">7744 16217 1141 0,'8'-7'453'16,"11"-3"-308"-16,-1 3-25 15,-1 5-51-15,1 4-20 16,-7 7-24-16,1-1-10 0,-9-1-6 16,-3 1 0-16,-3-1 3 15,-2-1 2-15,1-6-23 16,5-2-11-16,7-5-9 15,1-1-3-15,8 3 16 16,-2 3 4-16,1 8-1 16,-1 4-5-16,-9 9 9 15,-5 4 11-15,-11 9 15 16,-15 0 8-16,-1 2 7 16,-1-8-3-16,-3-14 0 15,7-9-12-15,2-14-102 16,2-7-103-16</inkml:trace>
  <inkml:trace contextRef="#ctx0" brushRef="#br0" timeOffset="147084.03">8807 15495 821 0,'4'-3'412'0,"-1"-3"-142"16,6 12-67-16,0 20-102 15,-3 5-25-15,2 18-24 16,-8 1-7-16,4 1-13 15,-2-2-8-15,-1-10-26 16,-1-5-54-16,-1-16-169 16</inkml:trace>
  <inkml:trace contextRef="#ctx0" brushRef="#br0" timeOffset="147214.7">8737 15632 798 0,'8'-3'452'16,"15"-2"-21"-16,7 5-250 15,11 1-100-15,9 3-30 16,9 1-34-16,5-1-25 0</inkml:trace>
  <inkml:trace contextRef="#ctx0" brushRef="#br0" timeOffset="147929.23">9493 15018 935 0,'1'-3'413'0,"-1"1"-203"15,0 21-119-15,0 15-29 16,0 27-29-16,0 3-4 16,6 24-3-16,1 2-1 15,1-9-4-15,-1-4-4 16,-1-28-4-16,2-12-2 15,1-22-22-15,2-8-32 16,2-17-53-16,0-5-8 0,4-14 18 16,0-3 29-16,3 1 48 15,-2-2 9-15,-8 14 33 16,-5 6 11-16,-13 10 3 16,-7 5 1-16,-5 13-32 15,-2 4-12-15,4 1-3 16,7 0-1-16,12-4-5 15,7-5 1-15,11 0-1 16,5-2 2-16,5-1 3 16,1 1 0-16,2-4 2 15,4 2 3-15,-6-7 2 16,-2-5 4-16,-9-1 5 16,-3-2 3-16,-8-4 18 15,0 0 4-15,-7-1 10 16,-5-4 5-16,-7 4-15 0,-3 2-10 15,-1 7-25-15,-2 8-13 16,2 10-10-16,6 9 1 16,-3 2 10-16,9 4 8 15,8 1 14-15,5-5 3 16,14 0 18-16,-1-9 4 16,12-7-1-16,-1-6-2 15,4-10-34-15,6 2-56 16</inkml:trace>
  <inkml:trace contextRef="#ctx0" brushRef="#br0" timeOffset="148362.66">10301 15599 961 0,'3'2'376'16,"9"6"-237"-16,15-1-50 16,36-2-32-16,27 2-3 15,41-8-1-15,17 1 13 0,39 0 10 16,2-4-1-16,9 1-10 15,-8-1-67-15,-37-9-61 16,-22-4-14-16,-43-1-105 16,-16-1-94-16</inkml:trace>
  <inkml:trace contextRef="#ctx0" brushRef="#br0" timeOffset="148940.87">10679 15149 352 0,'4'-4'198'0,"3"-3"-29"16,0-2-22-16,2-6-11 15,-1-1-2-15,-5-2-4 16,-5-4-5-16,-9 1-39 16,-9 1-18-16,-7 11-38 15,-1 6-17-15,-3 7-22 16,2 9-8-16,7 8-5 16,3 1-3-16,17 1-5 15,8-2 3-15,18 1 12 16,8-4 7-16,5-3 11 15,-3-3 7-15,-7-10 6 16,-6-2 3-16,-11-9 5 16,0-1-1-16,-6 1 13 15,1 3 9-15,-3 7 7 16,-2 5 7-16,-6 14-16 16,-1 5-9-16,3 13-14 0,0 5-8 15,6-1-3-15,-1 0-1 16,6-11 10-16,2-3-34 15,-2-17-148-15</inkml:trace>
  <inkml:trace contextRef="#ctx0" brushRef="#br0" timeOffset="149265.74">10893 15274 572 0,'3'-10'352'0,"9"-8"47"16,1 3-185-16,6 10-72 16,2 6-27-16,-4 13-65 15,0 4-17-15,-9 9-14 16,-7 3-2-16,-10 3-2 16,-8 1-1-16,-4-5 0 15,3-6-1-15,4-12 8 16,5-7 0-16,9-6-7 15,7-4-4-15,8-4-10 16,3 0 3-16,0 0 16 16,3 5 4-16,0 4 2 15,0 3-3-15,1 5-12 16,0 3-3-16,-5 1-35 16,0-2-82-16</inkml:trace>
  <inkml:trace contextRef="#ctx0" brushRef="#br0" timeOffset="149779.26">11396 15186 496 0,'2'-12'343'15,"-2"-8"9"-15,-3 0-157 16,-4-3-24-16,-4 0-58 16,-6 0-18-16,-3 3-32 15,2 3-24-15,-2 10-33 16,7 6-12-16,-4 5-17 15,4 11 1-15,2-4-5 16,1 8 1-16,10 1 4 16,2-3 2-16,10 5 13 15,0-7 5-15,4-6 6 16,5-1 4-16,0-8 4 0,-1-3 1 16,1-4 2-16,-5-5-1 15,-7 1-1-15,-2-2-2 16,-4 5-3-16,-3 3 1 15,-4 8 13-15,1 9 2 16,-3 13 7-16,1 3-1 16,6 15-8-16,-1-4-1 15,6 6-8-15,-2 0-1 0,4-8-2 16,2-6-1-16,4-17-70 16,2-9-90-16</inkml:trace>
  <inkml:trace contextRef="#ctx0" brushRef="#br0" timeOffset="150198.1">11451 15254 725 0,'-2'-3'318'0,"2"-2"-174"0,6-2-19 15,15 0-21-15,2-1-8 16,12 3-9-16,-1 4 1 16,-5 5-17-16,0 5-16 15,-16 2-17-15,-4 1-7 16,-9 0-11-16,-9-2-2 15,-2 0-1-15,1-4 0 16,5-6-3-16,6 0-4 16,13-7-8-16,1 2-3 0,6 1-9 15,2 5 0-15,-5 8 4 16,0 6 1-16,-11 10 11 16,-4 1 10-16,-16 5 15 15,-5-2 5-15,-9-5-1 16,-6-6-4-16,3-15-62 15,2-6 111-15</inkml:trace>
  <inkml:trace contextRef="#ctx0" brushRef="#br0" timeOffset="150679.11">10879 15833 843 0,'-3'-1'390'15,"-1"1"-181"-15,4 19-101 16,0 11-29-16,6 19-35 16,2 4-3-16,-1 2-7 15,1-7-5-15,1-12-5 16,-2-6-3-16,-3-14-2 15,2-5 23-15,-1-15 16 16,2-8 2-16,4-17 1 16,2-11-22-16,2-8-20 15,3-5-2-15,8 0-6 16,5 5-4-16,2 13-9 16,2 9-5-16,-6 22-6 15,-2 6-27-15,-2 19-129 16,-5 5-133-16</inkml:trace>
  <inkml:trace contextRef="#ctx0" brushRef="#br0" timeOffset="150995.91">11122 16147 470 0,'15'-9'361'15,"9"-5"31"-15,3 5-153 16,-1 0-24-16,-7 10-89 16,-8 4-30-16,-5 6-34 15,-9 6-9-15,-9 6-13 16,-3 1-5-16,-9 4-13 16,1-3-6-16,1-6-6 15,6-3-2-15,11-9-3 16,5-1 0-16,11-6-1 15,5-4 0-15,2 0 0 16,2-2 0-16,2 4-1 16,-3 2-3-16,-3 2 0 15,2 4-80-15</inkml:trace>
  <inkml:trace contextRef="#ctx0" brushRef="#br0" timeOffset="151345.8199">11330 16189 677 0,'0'-7'353'0,"0"-6"-84"16,11 1-124-16,4 2-17 16,6 5-35-16,1 4-10 15,0 6-34-15,-3 1-15 16,-6 3-10-16,-6 0-3 0,-9 2-5 15,-5 3-1-15,-6 0-3 16,4-1 2-16,5-6-36 16,5-5-3-16,14-3-4 15,4-5-5-15,6 5 28 16,1 0-2-16,-5 7-3 16,-3 5-2-16,-14 5 22 15,-6 3 14-15,-21 4 18 16,-6 0 23-16,-9-2-8 15,-1-4-6-15,9-10-8 16,5-5-15-16,12-6-108 16,7-3-125-16</inkml:trace>
  <inkml:trace contextRef="#ctx0" brushRef="#br0" timeOffset="154443.3199">12552 15555 330 0,'-3'0'269'16,"0"4"6"-16,6 1-54 15,-3-5-17-15,6 0-41 16,24 0-9-16,71-5-30 16,-21 2-20-16,15-1-42 15,-1 1-13-15,-17-2-18 16,-16 1-8-16,-29 1-9 15,-19 2 3-15,-8 7-20 16</inkml:trace>
  <inkml:trace contextRef="#ctx0" brushRef="#br0" timeOffset="155028.91">13869 14764 981 0,'-13'4'393'16,"-17"35"-243"-16,-4 24-68 15,2 42-39-15,3 21-8 16,9 32-17-16,5 4-4 16,12 7-7-16,3 2 0 0,25-35-1 15,13-13 0 1,25-36-1-16,10-16 1 0,10-27-15 16,-2-6-60-16</inkml:trace>
  <inkml:trace contextRef="#ctx0" brushRef="#br0" timeOffset="156560.84">14178 15100 965 0,'0'-7'449'16,"-2"-5"-220"-16,1 14-106 15,2 10-34-15,2 22-71 16,3 16-16-16,2 22-1 15,3 10 0-15,-3 3 3 16,2-6 2-16,-1-17 1 16,-3-11 1-16,3-23-32 15,-1-11-17-15,4-20-83 16,3-11-37-16,2-13-75 16,3-3-35-16,-3-7 59 15,0 3 37-15,-5 7 152 16,-3 3 99-16,-9 17 73 0,-8 6 9 15,-15 10-17-15,-5 7-46 16,-5 8-48-16,5 2-13 16,11-2-31-16,3-2-5 15,16-5 8-15,6-2 11 16,14-6 15-16,12-4 3 16,5-3-7-16,4-3-7 15,-3 0-8-15,-4-1 0 16,-9-2 1-16,-6 1 1 0,-10-3 5 15,-3 0 4-15,-8-3-2 16,0 3-4-16,-3 3-1 16,0 0-3-16,3 3-8 15,0 0 0-15,0 0-5 16,0 0 2-16,8 5 5 16,14 7 2-16,27 4 3 15,-29-19 4-15,-5-2 6 16,-5-3 5-16,-6-7 2 15,-4 2-2-15,-9-4-7 16,-9 0-4-16,-10 6-8 16,-1 1-2-16,-4 11-1 15,7 8-4-15,7 15-2 16,4 4 0-16,15 5 6 16,6 4 8-16,17-5 16 15,6 0 10-15,10-7 1 0,0-6-3 16,-9-10-8-16,0-6-28 15</inkml:trace>
  <inkml:trace contextRef="#ctx0" brushRef="#br0" timeOffset="157129.18">14990 15581 649 0,'20'1'281'0,"18"0"-100"0,28 0-129 15,22-1 8-15,39 0 34 16,14 0 6-16,37 0 4 16,6 4 0-16,-2-4-48 15,-8-5-43-15,-36-3-70 16,-21-7-60-16</inkml:trace>
  <inkml:trace contextRef="#ctx0" brushRef="#br0" timeOffset="157728.94">15357 15069 470 0,'9'-4'260'0,"6"-5"-44"16,-1-2-4-16,-9 1-37 15,-3-1-33-15,-8 0-53 16,-6-1-23-16,-9 2-35 16,-5-3-13-16,-4 7-22 15,0 7-8-15,3 8-9 16,6 3-4-16,3 6 2 15,9-1 2-15,11 2 2 16,5 2 6-16,16-4 9 0,0-5 5 16,4-10 8-1,1-2 3-15,-8-9 4 16,-1-2-1-16,-5 0-7 0,-4 1 16 16,-7 4 4-16,0 9 2 15,-4 10 12-15,-2 6-16 16,3 15-9-16,1 2-1 15,4 8-8-15,-3-3-1 16,1-2 1-16,0-6 1 16,-1-15-26-16,4-4-65 0</inkml:trace>
  <inkml:trace contextRef="#ctx0" brushRef="#br0" timeOffset="157900.37">15541 15212 1056 0,'-2'0'446'0,"-1"7"-233"16,-2 7-74-16,-2 10-55 15,1 5-18-15,1 2-37 16,3 0-11-16,2 0-27 16,6-7-83-16</inkml:trace>
  <inkml:trace contextRef="#ctx0" brushRef="#br0" timeOffset="158357.8199">15964 15097 564 0,'-3'-7'358'16,"-4"-6"-35"-16,-8-1-124 15,-4-1-30-15,-6 0-62 16,-3 5-29-16,-3 4-41 16,2 5-20-16,3 7-35 15,4 3-7-15,6 4-2 16,5 5-4-16,11 1 10 15,5 0 6-15,11-1 12 16,5-6 4-16,3-3 10 16,0-6 4-16,1-3 4 15,-5-6 2-15,-6-4-2 16,-1-2-1-16,-9 3 3 16,0 2-1-16,-4 7 5 15,-4 6 5-15,-1 10-5 16,-2 9 0-16,4 12-7 15,3 2-6-15,4 3-6 0,2-2-1 16,1-3 13 0,1-3-53-16,2-13-160 0</inkml:trace>
  <inkml:trace contextRef="#ctx0" brushRef="#br0" timeOffset="158641.79">16001 15293 761 0,'6'-9'411'0,"4"-11"-57"0,2 6-189 15,4 4-23-15,0 5-44 16,-5 5-28-16,6 5-37 16,-8 3-9-16,-5 2-12 15,-4 3 1-15,-11 5 1 16,-4 1 0-16,-4 5-1 15,4 0-4-15,10-4-6 16,5-3-1-16,7-5 1 16,9-3 0-16,7 0 2 15,6-2 1-15,11 3-3 16,-2 0-1-16,-1-5-47 16,-7-1-81-16</inkml:trace>
  <inkml:trace contextRef="#ctx0" brushRef="#br0" timeOffset="159075.94">15333 15762 764 0,'9'2'330'0,"8"9"-114"16,0 7-90-16,-2 17-8 15,0 6-6-15,-8 4-35 16,-2-1-11-16,-8-9-14 15,-4-8-10-15,-2-12-11 16,2-3 6-16,3-18 3 16,3-7-1-16,4-14-9 15,6-9-14-15,11-9-12 16,6-1-2-16,10 3 23 16,-3 5 13-16,4 13 9 0,-5 7 2 15,-7 17-26 1,-2 4-13-16,-8 7-9 0,-2 4-38 15,-6 4-151-15</inkml:trace>
  <inkml:trace contextRef="#ctx0" brushRef="#br0" timeOffset="159360.14">15579 16098 690 0,'7'-5'331'0,"7"-9"-132"15,-2 0-26-15,2-1-34 16,-3 1-15-16,-2 2-5 16,-3 1 0-16,-6 7-29 15,0-2-30-15,0 11-30 16,-1 4-11-16,-1 9-4 15,0 4 8-15,2 5-9 16,0-4-4-16,6 2 6 16,3-1-43-16,-7-5-122 15,5 0-135-15</inkml:trace>
  <inkml:trace contextRef="#ctx0" brushRef="#br0" timeOffset="159674.81">15775 16140 1209 0,'7'-8'513'0,"6"-7"-283"0,5 4-110 16,1 0-22-16,-1 9-42 16,-3 2-21-16,-4 7-23 15,-1 1-5-15,-11 5-5 16,-6 2 1-16,-7 0 0 15,-2 2 1-15,1-2-2 16,3-1-2-16,6-2-18 16,6-2-2-16,10-4 0 15,2-2 2-15,13-4 17 16,1 0 1-16,5 0 2 16,-1 0 0-16,-6 0 0 15,-4 0 8-15,-10-1-90 16,0 0 105-16</inkml:trace>
  <inkml:trace contextRef="#ctx0" brushRef="#br0" timeOffset="168002.91">16586 14806 678 0,'1'-9'349'0,"6"-9"-88"16,3 14-97-16,21 38-78 15,7 26-20-15,13 50-29 16,4 30-3-16,-13 34 10 15,-16 9 11-15,-37 18 6 16,-26 2-3-16,-29-13-18 16,-3-13-13-16,2-34-7 15,11-20-3-15,20-38-4 16,7-17-10-16</inkml:trace>
  <inkml:trace contextRef="#ctx0" brushRef="#br1" timeOffset="180584.47">17271 14211 409 0,'6'-2'168'16,"2"-1"-108"-16,-10 8-24 0,-36 27-13 16,-17 18-5-16,-49 44-1 15,-30 20-7-15,-45 41-10 16,-35 25 2-16,-34 34 2 16,-31 23 1-16,-36 14 3 15,-6-6-1-15,-12-11 27 16,7-15 32-16,47-40 31 15,28-26 4-15,60-48-26 16,43-22-29-16</inkml:trace>
  <inkml:trace contextRef="#ctx0" brushRef="#br1" timeOffset="181318">4965 14744 474 0,'0'-5'163'0,"-3"-1"-163"16,1 7-4-16,-28 26-4 16,-14 22 8-16,-39 49 26 15,-26 23 8-15,-39 53-3 16,-19 16-4-16,-23 29-16 16,-9 7-3-16,5-13 0 15,2-5 0-15,76-95 1 31,58-57 1-31,0 1 6 0,-155 149-209 0</inkml:trace>
  <inkml:trace contextRef="#ctx0" brushRef="#br0" timeOffset="185313.06">1671 17450 467 0,'16'0'249'15,"13"-1"-24"-15,17 1-183 16,7 3-18-16,10 1-53 15</inkml:trace>
  <inkml:trace contextRef="#ctx0" brushRef="#br0" timeOffset="185507.17">1703 17608 599 0,'5'6'364'0,"18"-1"30"0,13 0-249 16,25-5-68-16,8-2-22 15,-1-2-24-15,-6 2-8 16</inkml:trace>
  <inkml:trace contextRef="#ctx0" brushRef="#br0" timeOffset="185967.46">2546 17067 655 0,'-2'-2'411'16,"0"2"-14"-16,1 9-209 16,-1 24-118-16,4 18-29 15,-1 24-6-15,10 10-11 16,-2 4-8-16,-1-1-3 15,6-14-3-15,-4-8 6 16,6-22-89-16,2-13-67 0,0-28-184 16</inkml:trace>
  <inkml:trace contextRef="#ctx0" brushRef="#br0" timeOffset="186137.69">2757 17464 710 0,'-9'7'354'0,"-17"6"-99"16,-4 9-72-16,-3 5-75 15,4 2-29-15,9-2-53 16,8-4-26-16,15-5-22 16,9-7-3-16,15-7 4 15,13 0 10-15,7-4 14 16,6-2-29-16,1 0-272 16</inkml:trace>
  <inkml:trace contextRef="#ctx0" brushRef="#br0" timeOffset="186463.62">3010 17596 559 0,'6'6'346'0,"7"7"7"16,2-4-218-16,-2-6-33 0,5-3-45 15,-1-9-16 1,-2-2-12-16,0-4 1 0,-8-5 3 15,-2-4-2-15,-12-2 22 16,-8 6 11-16,-7 9 2 16,-2 11 8-16,0 15-19 15,-3 7-13-15,4 12-10 16,6 4-12-16,11 3-12 16,14 1 1-16,14-4 6 15,6-7 3-15,7-3 2 16,5-4-2-16,3-9-3 15,-2-3-2-15,-6-12 20 16,-6-10-60-16</inkml:trace>
  <inkml:trace contextRef="#ctx0" brushRef="#br0" timeOffset="188079.53">3573 17421 888 0,'25'-6'317'0,"48"-4"-225"16,32-1 11-16,49 8 24 15,25 3-13-15,28 10-61 16,2 3-13-16,3 0-17 15,-11-4-4-15,-22-3-107 16,-19-6-81-16</inkml:trace>
  <inkml:trace contextRef="#ctx0" brushRef="#br0" timeOffset="188757.5">4069 16941 359 0,'7'-8'258'0,"3"-9"30"0,2-1-26 16,-8-3-52-16,-4 0-25 16,-7-1-34-16,-4 0-17 15,-4 5-40-15,-1 4-25 16,-4 8-41-16,2 2-15 16,-1 8-25-16,-3 6-10 15,5 14-18-15,4 2-1 16,6 8 5-16,10-2 5 15,14-2 12-15,3-5 5 16,6-10 11-16,3-8 4 0,-3-11 8 16,2-9 4-16,-5-8 5 15,-3-2 2-15,-11-4 1 16,-6 4 0-16,-7 2 1 16,-5 5 0-16,-4 11-2 15,-3 4-3-15,1 10-13 16,3 6-5-16,5 7-6 15,0 3 0-15,11 5 6 16,-3 1 1-16,9 0 2 16,7 4-1-16,-5-2 0 15,4-2 1-15,-5 1-1 16,-2-3-46-16,1-7-242 16</inkml:trace>
  <inkml:trace contextRef="#ctx0" brushRef="#br0" timeOffset="188955.76">4316 17032 816 0,'0'-1'397'16,"-2"1"-154"-16,2 3-61 16,0-3-74-16,0 13-36 15,7 54-28-15,-2-22-17 0,-2 0-16 16,0 3-1-16,-3-10 3 15,1-5-56-15</inkml:trace>
  <inkml:trace contextRef="#ctx0" brushRef="#br0" timeOffset="189496.68">4674 16949 625 0,'1'-5'332'0,"3"-6"-103"16,-4 0-70-16,0-4-21 16,-5 0-36-16,-3 0-13 15,-7 0-19-15,-5 3-15 16,-5 4-30-16,-4 6-15 0,8 10-22 16,0 4-5-1,7 9-10-15,7 4-2 0,2 1 3 16,4 2-2-16,9 0 12 15,5-5 5 1,8-8 8-16,5 0 4 0,1-17 7 16,-1 2 3-16,-5-8 6 15,-3-4 1-15,-6-1 0 16,-5-3-1-16,-5-1-3 16,-1 7-2-16,-1 3-1 15,-3 3-5-15,2 14 2 16,-3 1 0-16,4 17 3 15,0 9 3-15,0 7-2 16,4 9 0-16,-2-1-4 16,4-5 0-16,1-9-3 15,3-11-56-15</inkml:trace>
  <inkml:trace contextRef="#ctx0" brushRef="#br0" timeOffset="189913.31">4857 17043 975 0,'8'-2'419'0,"4"-12"-242"15,3 1-31-15,8 10-58 16,-1 1-31-16,0 6-30 16,2 4-5-16,-17 2-12 15,1 0-3-15,-8 10 2 16,-8-2 2-16,-2 0 5 16,-5-4 2-16,2-11-15 15,4 2-15-15,4-9-24 16,6 3-5-16,8-1 5 15,4 1 9-15,9 8 12 16,-1 1 2-16,-5 8 13 16,-1 0 8-16,-14 7 32 15,-4 1 12-15,-14 1 9 16,-4-5 1-16,-11-14-18 0,2-5-23 16,5-9-152-16,2-2-314 15</inkml:trace>
  <inkml:trace contextRef="#ctx0" brushRef="#br0" timeOffset="190363.25">4071 17649 789 0,'0'0'394'16,"4"4"-107"-16,-1 20-151 15,3 7-24-15,4 16-34 16,-1 1-20-16,-2-5-20 0,1-6-9 16,-3-17-12-16,-2-5 0 15,6-19 5-15,-3-7 0 16,6-19 0-16,1-10-3 16,4-11-11-16,3-6-4 15,11 10 4-15,2 0 2 16,6 17 0-16,4 11 1 15,-7 17-6-15,-7 12-4 16,-9 12-1-16,-5 6 19 16,-8 7-143-16,4-1-158 0</inkml:trace>
  <inkml:trace contextRef="#ctx0" brushRef="#br0" timeOffset="190658.81">4386 17969 712 0,'3'-3'330'0,"5"-6"-112"16,2-1-78-16,7-3-43 15,-3-3-9-15,-3 1-5 16,0 2 6-16,-6 5 1 15,3 5-6-15,-3 10-27 16,2 2-19-16,-6 12-7 16,-7 3 4-16,6 5-1 0,0 2-4 15,2-1-15-15,2 1-4 16,-2-10-4-16,4-4-5 16,-1-7-119-16,1-9-68 15</inkml:trace>
  <inkml:trace contextRef="#ctx0" brushRef="#br0" timeOffset="191047.59">4623 17920 1009 0,'7'-4'433'16,"7"-4"-231"-16,6 1-110 16,2 2-14-16,3 5-33 15,-2 0-13-15,-5 7-11 16,-4 2-4-16,-13 5-4 16,-4 3 0-16,-10 2 0 15,1-2 1-15,0-8-24 16,5-2-14-16,6-6-19 15,4-4-4-15,12-4 16 0,4-1 9 16,6 1 10-16,4 7 9 16,-8 3 26-1,-5 12 25-15,-16 3 28 0,-12 7 6 16,-12-2-6-16,-5-6-9 16,11-14-18-1,9-2-9-15,0 1-86 16,-24-10-92-16</inkml:trace>
  <inkml:trace contextRef="#ctx0" brushRef="#br0" timeOffset="191922.8799">5886 17120 1208 0,'-1'0'467'16,"-2"10"-343"-16,-1 10-35 15,7 22-63-15,3 13-7 16,1 15-8-16,2-2-2 16,-4-4-2-16,2-11 21 0,-3-20-129 15,-3-8-109-15</inkml:trace>
  <inkml:trace contextRef="#ctx0" brushRef="#br0" timeOffset="192057.75">5762 17314 1132 0,'25'4'424'0,"28"7"-324"15,7-3-17-15,0-4-29 16,-3-1-15-16,-3-7-82 15</inkml:trace>
  <inkml:trace contextRef="#ctx0" brushRef="#br0" timeOffset="192798.97">6523 16809 1072 0,'1'-9'456'0,"3"-10"-284"0,2 28-80 16,-3 12-14-16,5 36-50 15,1 15-4-15,-1 23-5 16,1 7-6-16,0 1-4 16,-1-6 0-16,2-20 0 15,-1-14 2-15,1-27-17 16,1-13-20-16,-2-19-62 15,2-11-34-15,-1-20-41 16,-1-7-45-16,6-10 17 16,5 0 34-16,-2 6 96 15,0 7 97-15,-10 21 81 0,-9 10 19 16,-13 20-23 0,-6 10-32-16,-6 4-36 15,-1 1-19-15,10-5-20 0,6-4-6 16,17-7 1-16,9-7 9 15,11-6 15-15,5-4 8 16,4-2 4-16,2 0 7 16,-1-1-3-16,-4-1 0 0,-5-1 5 15,-6 2-9-15,-3-6-5 16,-1 0 0-16,-3-3-9 16,1-2 0-16,-11-3 3 15,-3 2 1-15,-9-1 0 16,-6 1 0-16,-2 10-8 15,-4 3-7-15,-1 15-12 16,3 4-7-16,2 11-1 16,11 5 2-16,14 3 7 15,5-4 4-15,14-3 5 16,2-6 4-16,2-7 1 16,6-6 0-16,3-12-2 15,0-3-13-15</inkml:trace>
  <inkml:trace contextRef="#ctx0" brushRef="#br0" timeOffset="193233.01">7402 17525 787 0,'4'0'316'0,"21"2"-163"16,16-1-100-16,52-3-8 15,24 1 14-15,44 2 41 16,28 1-2-16,11 13-14 15,2 1-8-15,-15 2-52 16,-11-3-4-16,-7-15-8 0,-11-6 0 16,-8-15-17-16,-8-7-61 15</inkml:trace>
  <inkml:trace contextRef="#ctx0" brushRef="#br0" timeOffset="193981.8799">7908 17080 467 0,'6'-9'289'0,"5"-10"-19"0,-5-4-83 15,2-3-9-15,-7-6-26 16,-5 0-16-16,-9-1-24 16,-6 0-18-16,-7 7-41 15,1 9-17-15,-8 14-49 16,1 10-13-16,3 16-12 16,3 8-1-16,14 7 6 15,7 3 4-15,18-7 11 16,10 0 7-16,10-13 11 15,1-8 4-15,0-11 8 16,-7-7 3-16,-4-4 6 16,-4-9 2-16,-8 1-1 15,-4-2-3-15,-7 0-5 16,-3 6-3-16,-7 13-5 16,5 8-1-16,-7 12 3 15,5 8 0-15,6 6 2 16,-5-1-2-16,10 5-4 15,-2 0-2-15,4-4 1 0,2-3 0 16,-3-8 15-16,3-6-39 16,1-11-196-16</inkml:trace>
  <inkml:trace contextRef="#ctx0" brushRef="#br0" timeOffset="194312.69">8061 17185 667 0,'2'-8'389'0,"4"-7"38"15,7 1-199-15,5 7-91 16,3 0-21-16,-1 12-75 16,-4 6-16-16,-7 6-13 15,-9 8 2-15,-5 1 3 16,-7 1 0-16,-8-2-1 15,5-2-3-15,-1-9-1 16,5-4 5-16,6-11-22 16,5-5-12-16,6-8-12 15,9-2-7-15,8 3 14 16,2-1 7-16,3 9 0 0,-2 4 4 16,-1 10 5-16,-5 6 4 15,-7 7 6 1,-3 2-1-16,-7-4-62 0,2-2-348 15</inkml:trace>
  <inkml:trace contextRef="#ctx0" brushRef="#br0" timeOffset="194850.56">8562 17038 448 0,'1'-8'290'15,"0"-3"-15"-15,-1-2-108 16,-1-5-20-16,-10-1-27 16,-6-5-9-16,-11 2-28 15,-5 1-11-15,-2 10-40 16,5 6-15-16,5 12-26 0,4 8-15 16,6 8-9-16,4 5 3 15,12 1 8-15,3-1 6 16,16-2 12-16,0-7 3 15,7-6 6-15,7-7 3 16,-1-6 3-16,1-7-1 16,-8-10-2-16,-3 0 0 15,-11-6 0-15,-4 4 2 16,-8 11 22-16,-5 3 3 16,-2 13 12-16,-2 8 5 15,1 7-17-15,1 8-2 0,7 11-9 16,0-2-4-16,4 6-3 15,-1-3-3-15,-1-9-5 16,3-6-1-16,1-9-54 16,-1-8-32-16</inkml:trace>
  <inkml:trace contextRef="#ctx0" brushRef="#br0" timeOffset="195363.81">8704 17158 848 0,'2'-4'407'0,"1"-3"-137"0,7 1-169 16,7 1-29-16,9 1-37 15,1-2-14-15,1 6-9 16,-2 0-2-16,-13 4-7 15,-7 7-3-15,-4-1 3 16,-4 5 2-16,-8 4 6 16,-1-3 3-16,-7-1-1 15,-1-4-2-15,8-5-10 16,11-2-1-16,5-4-5 16,8 0-3-16,-2-2 0 15,4 5 0-15,6 6-2 16,0 4 3-16,-6 4 8 15,-5 1 13-15,-20 3 33 16,-4-1 13-16,-7-3 5 16,-7-5-5-16,-2-12-25 0,-1-2-21 15,6-7-138-15</inkml:trace>
  <inkml:trace contextRef="#ctx0" brushRef="#br0" timeOffset="195867.78">8032 17739 568 0,'-1'6'276'0,"2"8"-47"0,6 8-51 15,4 7-21-15,1 5-14 16,1 8-41-16,-3-7-15 16,-2-4-18-16,1-4-9 15,-6-14-15-15,-1-4 18 16,-2-9 25-16,-2-8 0 16,0-13-6-16,1-5-26 15,4-15-39-15,7-5-6 16,10 1-8-16,8-1 2 15,13 11 6-15,3 10 3 0,-3 10-4 16,-4 12-5-16,-9 10-4 16,-8 6-30-16,-8 8-62 15</inkml:trace>
  <inkml:trace contextRef="#ctx0" brushRef="#br0" timeOffset="196382.51">8324 17958 902 0,'5'-7'417'0,"2"-5"-187"0,8 1-81 16,2 4-12-16,5 6-59 15,2 6-30-15,-9 9-21 16,-2 5-2-16,-13 5-1 16,-4 8-1-16,-10-4-5 15,-3-5-1-15,1-5 1 16,-4-9-7-16,2-8-19 16,4-3-6-16,4-4-13 15,4-2 1-15,15-5 8 16,-4 6 1-16,6-1 6 15,4 6 4-15,3 8 9 16,3 2 3-16,2 5 3 16,-3-2-1-16,-4 3 1 15,2-3-1-15,-6-1-62 16,3-8-52-16</inkml:trace>
  <inkml:trace contextRef="#ctx0" brushRef="#br0" timeOffset="196801.62">8613 17935 774 0,'3'-2'385'0,"6"-6"-114"16,5 2-95-16,8 5-73 16,4-4-25-16,0 6-35 15,-6 6-6-15,1 4-12 16,-13 3-8-16,-11 4-7 16,-7 4 2-16,-15-2 3 15,1-2-4-15,3-8-29 16,6-11-20-16,14-8-22 15,4 0 1-15,15-2 22 16,7 1 12-16,5 4 20 16,0 6 4-16,-1 5 6 15,-8 9 9-15,-11 10 21 16,-9 1 11-16,-11 2 29 16,-11-3 4-16,-12-1-10 0,-4-8-6 15,-4-8-19-15,7-5-39 16,10-11-145-16</inkml:trace>
  <inkml:trace contextRef="#ctx0" brushRef="#br0" timeOffset="197388.7">9974 17311 1119 0,'8'6'409'0,"18"1"-316"16,15 2-25-16,20-5 0 16,5-4-22-16,-3-1-30 15,-4-4-3-15,-21-2-59 16,-4 0-93-16</inkml:trace>
  <inkml:trace contextRef="#ctx0" brushRef="#br0" timeOffset="197585.8199">10052 17467 869 0,'14'-2'423'0,"13"3"-137"15,16-1-135-15,15 0-1 16,-3 0-51-16,-3-1-27 15,-10 1-35-15,-15 2-11 16,-6-2 65-16</inkml:trace>
  <inkml:trace contextRef="#ctx0" brushRef="#br0" timeOffset="198282.61">9936 17192 373 0,'0'-7'262'16,"1"-6"-1"-16,8-8-82 15,3-9-31-15,7-1-4 16,5-1 7-16,0 4-3 16,0 7-20-16,-2 17-58 15,1 8-32-15,2 19-35 16,0 5-1-16,2 2 4 0,-2-3 1 15,-3-10 2-15,2-3 1 16,-1-12 6-16,3-8 5 16,-7-12 17-16,-1-8 6 15,-6 5-2-15,-2 1-7 16,-5 10-20-16,-1 2-14 16,-5 2-122-16,0 3-153 15</inkml:trace>
  <inkml:trace contextRef="#ctx0" brushRef="#br0" timeOffset="198802.05">10900 17394 1006 0,'2'0'405'0,"12"-4"-208"15,10 4-70-15,28 6-28 16,15 1-9-16,11 11-51 16,5-2-14-16,-7-2-9 15,-11-3 17-15,-10-11-116 16,-9-3-89-16</inkml:trace>
  <inkml:trace contextRef="#ctx0" brushRef="#br0" timeOffset="199282.44">11642 17390 944 0,'9'-4'394'0,"13"-12"-223"16,5-4-32-16,3-12-21 16,-3-1-27-16,-7-4-29 15,-1 4 0-15,-8-1 2 16,0 7 2-16,-5 16-4 15,-4 5-13-15,-5 17-24 16,0 10-10-16,-6 17-15 16,3 12 0-16,9 21 1 15,2 1-1-15,8 2 2 16,2-8 1-16,0-19 1 16,2-9 0-16,-4-22-52 0,0-4-68 15</inkml:trace>
  <inkml:trace contextRef="#ctx0" brushRef="#br0" timeOffset="199468.41">12070 17577 1277 0,'2'0'531'0,"5"4"-286"16,-2 1-126-16,1-1-63 15,3 5-17-15,-6-5-92 16,2 0-333-16</inkml:trace>
  <inkml:trace contextRef="#ctx0" brushRef="#br0" timeOffset="200099.47">12565 17347 689 0,'4'-4'340'0,"2"-11"-98"16,-2 0-64-16,-3-5-39 16,-3-1-10-16,-11-2-21 15,-3-3-9-15,-11 1-23 16,-4 2-18-16,-11 7-31 15,2 11-9-15,-1 10-28 16,6 11-7-16,15 16-7 16,4 0-3-16,17 5 11 15,8-3 4-15,10-6 12 16,11-4 3-16,3-10 1 16,4-9 0-16,1-9 5 15,-5-5 3-15,-7-7 3 16,-10-1 1-16,-10-1-3 15,-4 2-3-15,-2 8-13 16,-2 3-9-16,1 11-8 16,2 6-1-16,4 10 6 15,4 5 5-15,-1 6 6 16,2-1 3-16,-4 1 11 16,-2 1 9-16,-9-5 23 0,-9 1 8 15,-15-6 5-15,-3-5 1 16,-4-14-8-16,-2-7-6 15,7-16-16-15,4-1-26 16,12 0-86-16,7 0-74 16</inkml:trace>
  <inkml:trace contextRef="#ctx0" brushRef="#br0" timeOffset="200324.71">12884 17476 1160 0,'2'1'548'0,"1"4"-189"15,1-6-126-15,-4 1-96 16,0 0-39-16,0 0-45 15,0 0-68-15,0-1-492 16</inkml:trace>
  <inkml:trace contextRef="#ctx0" brushRef="#br0" timeOffset="200768.6">13201 17457 628 0,'5'-12'318'0,"17"-19"-40"16,0-2-89-16,-4-3-40 16,0-2-9-16,-9 9-33 15,0 8-4-15,-7 12-15 16,-2 8-19-16,-5 9-41 15,-4 6-22-15,4 16-14 16,3 7 6-16,2 12 2 0,8 5 1 16,5-1 2-1,0-3 0-15,6-12 0 0,-2-7 0 16,-3-15-111-16,3-4-84 16</inkml:trace>
  <inkml:trace contextRef="#ctx0" brushRef="#br0" timeOffset="201081.93">13691 17309 1093 0,'-10'-7'489'0,"-7"-7"-264"16,-2 5-51-16,-2 9-80 15,-1 4-51-15,-5 11-38 16,2 8-9-16,3 12-6 15,5 8 0-15,13 3 4 16,10 3 3-16,15-11 2 16,5-1 0-16,16-16 0 15,-4-6 1-15,5-12 2 16,-4-10 4-16,-12-14 10 16,5-5 5-16,-20-15 11 15,-6 0 8-15,-13-5 0 16,-10-2-5-16,-7 13-19 15,-2 6-11-15,2 11-126 0,-1 9-87 16</inkml:trace>
  <inkml:trace contextRef="#ctx0" brushRef="#br0" timeOffset="202453.7">14563 17135 932 0,'8'0'422'15,"11"-1"-157"-15,11-3-140 16,7 0-11-16,30-5-30 16,9 2-27-16,11 4-19 15,1 1-5-15,-25 4-12 16,-14 1-7-16,-24 1-18 15,-11 2-31-15,-14-1-125 16,-2-2-113-16</inkml:trace>
  <inkml:trace contextRef="#ctx0" brushRef="#br0" timeOffset="202824.13">14865 17193 312 0,'-1'0'239'0,"0"1"9"0,0 2-66 15,0-3-40-15,1 0-46 16,0 0-13-16,0 0-15 16,0 0 1-16,0 0 2 15,0 3-6-15,3 7-2 16,18 35-8-16,-14-22-16 15,3 10-2-15,-3 14-4 16,-2 3 8-16,-7 10 17 16,-7-1 7-16,-7-4 5 15,-6-3 1-15,-6-11 13 16,-6-11 13-16,8-35 18 31,13 3-6-31,0 1-28 0,-35-20-24 0,11-28-40 16,2-5-22-16,31 12-100 15,-2 1-73-15</inkml:trace>
  <inkml:trace contextRef="#ctx0" brushRef="#br0" timeOffset="208721.94">13732 16959 605 0,'-4'2'343'0,"1"6"-64"16,1-2-61-16,10 2-91 15,6 0-32-15,10-1-41 16,7 3-15-16,7-5-14 16,5-4-40-16</inkml:trace>
  <inkml:trace contextRef="#ctx0" brushRef="#br0" timeOffset="209276.3199">14076 16968 489 0,'3'-13'290'15,"4"-5"-27"-15,5-1-82 16,4 1 0-16,2 6-24 15,-3 1-17-15,0 13-53 16,-6 6-26-16,-1 12-24 16,-1 11-5-16,-8 5-8 15,-2 6 0-15,-11 2-4 16,-6-2-2-16,-2-12 9 16,-5-8-3-16,-1-19-13 15,2-10-4-15,6-8-16 0,8-3-4 16,10-1 1-16,2 1 4 15,12 6 15-15,0 4 7 16,10 8 10-16,4 6 4 16,-2 5 3-16,5 8 0 15,-3 0 2-15,-3 1-4 16,1-4-14-16,-2-10-3 16,-1-12-72-16,2-2-39 15</inkml:trace>
  <inkml:trace contextRef="#ctx0" brushRef="#br0" timeOffset="210654.3799">15686 17629 857 0,'-4'13'427'16,"-6"14"-149"-16,-5 10-148 16,-10-3-36-16,5 1-163 15</inkml:trace>
  <inkml:trace contextRef="#ctx0" brushRef="#br0" timeOffset="210988.09">16106 17386 1130 0,'0'13'445'15,"0"17"-301"-15,2 8-50 0,-2 14-38 16,0 1-19-16,3 0-5 16,-3-1-60-16,0-16-273 15</inkml:trace>
  <inkml:trace contextRef="#ctx0" brushRef="#br0" timeOffset="211130.27">16015 17225 924 0,'-2'-6'492'16,"-5"-5"-67"-16,5 10-348 15,8 7-53-15,3 11-113 16,8 2-148-16</inkml:trace>
  <inkml:trace contextRef="#ctx0" brushRef="#br0" timeOffset="211493.59">16473 17475 596 0,'-14'-4'385'16,"-15"-7"50"-16,-2 3-194 0,3 8-127 15,4 7-43-15,10 13-83 16,6 4-19-16,11 8 1 15,8 2 7-15,12-7 14 16,6-1 4-16,8-14 6 16,1-4 3-16,-10-11 8 15,-3-10 16-15,-14-6 53 16,-5-6 20-16,-7-5 36 16,-5 3 6-16,-3-3-35 15,1-4-10-15,-4-7-34 16,3-8-20-16,9-7-25 15,2-2-17-15,20 6-14 16,4 9-6-16,0 17 10 16,2 12-57-16,-3 25-162 15,-2 12-97-15</inkml:trace>
  <inkml:trace contextRef="#ctx0" brushRef="#br0" timeOffset="211733.76">16688 17475 560 0,'-1'0'400'0,"2"2"49"16,-2 3-161-16,0-5-117 15,1 2-37-15,0 23-53 16,4 37-27-16,1-26-15 16,1 6-68-16</inkml:trace>
  <inkml:trace contextRef="#ctx0" brushRef="#br0" timeOffset="212077.37">16943 17569 549 0,'-1'-3'335'0,"-7"-6"-12"0,-6 0-34 16,-8 5-69-16,-6-1-47 15,-1 6-77-15,4 6-34 16,10 3-52-16,6 8-15 16,11 4-21-16,7 3 2 15,10-3 10-15,6-3 5 16,7-11 10-16,0-6 8 16,-1-8 36-16,-7-11 21 0,-10-1 35 15,-8-6 7 1,-17 0-29-16,-7 3-23 0,-13 9-101 15,-4 7-64-15</inkml:trace>
  <inkml:trace contextRef="#ctx0" brushRef="#br0" timeOffset="212827.3799">17733 17522 843 0,'-5'3'394'0,"-8"7"-145"15,-6 4-83-15,-10 10-70 16,0 5-30-16,-6-4-39 15,0-5-3-15,2-13-3 16,0-11-7-16,9-8-33 16,8-6-13-16,16-2-15 15,5-1 2-15,13-1 18 16,2 5 5-16,1 4 25 16,1 5 7-16,2 11 20 15,-4 7 10-15,2 7-7 16,-1 5-1-16,-1 1-10 15,3 2-6-15,-1-3-6 16,1-3 0-16,-2-7 0 16,-1-8-6-16,-3-8-22 15,-4 0-4-15,-4-9-6 0,0 5 5 16,-5 5 16-16,0 1 5 16,2 10 3-16,-1 3 5 15,-1 1 8-15,0 1-1 16,-2-5 1-16,-1 0 4 15,-2-8 7-15,-1-5 1 16,-1-10-3-16,0-4-8 16,3-5-11-16,2 2-3 0,5 5 2 15,4-1 5-15,2 10 7 16,3 3 4-16,5 3 6 16,1 7-3-16,-1 4-4 15,-2 5-1-15,1 3-7 16,-6 3-3-16,-4 0-17 15,0-2-60-15</inkml:trace>
  <inkml:trace contextRef="#ctx0" brushRef="#br0" timeOffset="213116.67">18289 17577 617 0,'0'-10'328'0,"0"-5"-90"0,-2 5-34 15,-7 0-50-15,-4 2-25 16,-8 5-33-16,-4 3-15 16,-1 10-44-16,3 5-22 15,9 3-23-15,6 0-3 16,11 7 2-16,6-7 8 15,10-1 15-15,4-4 4 16,2-6 24-16,-2-2 2 0,-2-7-2 16,-6 0 3-16,-7-7-45 15,-3 1-22-15</inkml:trace>
  <inkml:trace contextRef="#ctx0" brushRef="#br0" timeOffset="213527.62">18410 17495 609 0,'15'-1'310'0,"10"-5"-108"16,7 7-90-16,0-1-21 15,2 0-54-15,0-1-15 16,-7-3-6-16,-3 1 2 16,-14 1 10-16,-8-3 1 15,-11 5-2-15,-6 1 1 16,-5 1 3-16,-6 3 3 15,1 3 10-15,5 3 3 0,1 5 3 16,7 6-6-16,3 1-15 16,6 2-8-1,11 0-21-15,5 0-3 0,15-5 3 16,1-4-10-16,6-5-95 16,1-7-112-16</inkml:trace>
  <inkml:trace contextRef="#ctx0" brushRef="#br0" timeOffset="213872.53">18887 17481 846 0,'-14'-4'393'0,"-15"-2"-172"16,0 0-52-16,6 6-90 0,6 0-40 15,12 9-52-15,5 3-9 16,8 0 2-16,6 1 5 15,5-2 11-15,2-2 4 16,-1 0 3-16,-3-3 2 16,-6-5 1-16,-3 1 1 15,-8-3-10-15,-4 1-4 16,-7 0-3-16,-6 3-1 16,-7 1 12-16,1 4 2 15,3 4 0-15,3 1-1 16,12 3 5-16,5-1 4 15,10 1 14-15,5-5 4 0,9 1-3 16,4-1-3-16,0-5-10 16,-4 2 6-16,-8-5-91 15,-7-1-100-15</inkml:trace>
  <inkml:trace contextRef="#ctx0" brushRef="#br0" timeOffset="213992.99">18821 17242 1228 0,'-7'-3'524'16,"-5"-3"-244"-16,6 8-240 15,0 5-22-15,10 9-259 16</inkml:trace>
  <inkml:trace contextRef="#ctx0" brushRef="#br0" timeOffset="214444.15">18885 17408 851 0,'13'-18'400'0,"17"-21"-130"15,5 5-69-15,7 17-68 16,-1 9-31-16,6 19-58 16,1 15-10-16,3 14 3 15,-4 7 0-15,-12 9-6 16,-7-6-2-16,-15-1-9 15,-2-9-4-15,-11-11-3 16,-2-5-1-16,-8-17-13 16,-1-6-21-16,-6-10-34 15,-1-8-6-15,-4-7 11 16,-2-3 18-16,2 4 41 16,-2 8 15-16,-1 15 27 0,-3 13 11 15,-5 13-4-15,-1 4-9 16,11 6-28-16,3-6-55 15,18-10-211-15</inkml:trace>
  <inkml:trace contextRef="#ctx0" brushRef="#br0" timeOffset="-214590.84">19591 17454 685 0,'-9'-11'421'15,"-7"-8"-38"-15,0 9-176 16,2 7-39-16,1 10-93 16,0 6-40-16,10 5-42 15,2-1-7-15,3-1 1 0,10 0 4 16,3-7 9-16,0-4-5 16,0-5-17-16,-3-5 0 15,-13 1 1-15,-5 0 4 16,-8 4 16-16,-3 0-1 15,-2 6 15-15,-1 8 9 16,2 3 13-16,5 1 3 16,9 3-15-16,4-2-7 15,12-1-8-15,2 2-1 16,8-8-1-16,2-3-1 0,8-4-40 16,4-2-62-16,-2-3-371 15</inkml:trace>
  <inkml:trace contextRef="#ctx0" brushRef="#br0" timeOffset="-214316.6">19924 17441 1038 0,'-7'-5'480'0,"-11"-1"-227"16,-5 2-59-16,-7 8-103 15,-1 9-37-15,3 9-38 16,6 3-11-16,12 6-13 15,7-2-1-15,13-2-1 16,6-2 2-16,6-7 7 16,2-5 2-16,1-9 6 0,-1-6 3 15,-6-8 12-15,-4 1 22 16,-14-4 18-16,-8 3 2 16,-13 1-11-16,-10 2-23 15,-6 7-11-15,4 3-54 16,7 6 241-16</inkml:trace>
  <inkml:trace contextRef="#ctx0" brushRef="#br0" timeOffset="-214078.46">20071 17454 899 0,'1'15'451'16,"0"7"-140"-16,-2 18-168 15,-3 4-18-15,0 13-47 16,-3 5-19-16,6 6-20 16,-2 4 6-16,3-16-92 15,1-9-46-15,3-21-97 16</inkml:trace>
  <inkml:trace contextRef="#ctx0" brushRef="#br0" timeOffset="-213898.8598">20075 17593 1055 0,'-2'-5'472'15,"3"2"-181"-15,5 3-207 16,-6 0-70-16,4 0 1 15,22-1-5-15,30 1-2 16,-22-4-6-16,-1 1-51 0,-1 0-198 16</inkml:trace>
  <inkml:trace contextRef="#ctx0" brushRef="#br0" timeOffset="-213668.97">20517 17483 926 0,'-8'3'439'0,"-10"2"-159"15,-3 6-62-15,-6 4-54 16,-1-1-45-16,-4-4-65 16,3-1-14-16,8-7-22 15,6-3-24-15,13-9-27 16,3-4-5-16,9-9-4 16,3 1 13-16,2 7 30 15,3 5 12-15,1 10 8 16,0 5 4-16,3 13-8 15,-3 4-6-15,-1 8 0 0,-1 2-50 16</inkml:trace>
  <inkml:trace contextRef="#ctx0" brushRef="#br0" timeOffset="-213286.3199">21085 17386 993 0,'-1'-4'464'0,"-2"-1"-216"16,-3 10-79-16,0 26-94 16,0 12-36-16,6 19-24 15,6 12 0-15,3 9-5 0,2 1-1 16,-2-6 2-16,-1-10-15 15,1-25-109-15,0-13-91 16</inkml:trace>
  <inkml:trace contextRef="#ctx0" brushRef="#br0" timeOffset="-213174.8598">21101 17633 979 0,'13'0'362'0,"8"2"-250"0,13 7-99 15,10-1-43-15</inkml:trace>
  <inkml:trace contextRef="#ctx0" brushRef="#br0" timeOffset="-212836.99">21529 17474 689 0,'-14'-7'358'0,"-13"-4"-73"16,-2 0-64-16,-1 7-71 15,4 4-32-15,9 1-65 16,6 9-38-16,9 0-24 16,12 4-6-16,8 0 2 15,2 0 8-15,7-1 8 16,-5-6 3-16,-1-5 4 16,-4-3-2-16,-11 0-3 15,-6-4-3-15,-7 2-2 0,-8-1-1 16,-7 4-1-16,0 6 7 15,-3 8 20-15,6 0 8 16,6 2 21-16,2 0-3 16,15 0-6-16,5 4-4 15,11-4-15-15,6-1-4 16,3-6-9-16,3-3-17 16,0-6-127-16,-2-4-168 15</inkml:trace>
  <inkml:trace contextRef="#ctx0" brushRef="#br0" timeOffset="-212451.8298">22115 17519 793 0,'-1'5'321'0,"-2"8"-176"15,3 1-29-15,1 10-1 16,1-2-22-16,0-2-47 0,-2 0-9 16,1-12-13-16,1-3 4 15,-1-10 4-15,2-6 1 16,-2-14-3-16,3-3-5 15,6-7-3-15,4-4 0 16,9 0 29-16,3 6 20 16,2 9 13-16,-3 6 1 15,-4 23-28-15,-5 6-20 16,-6 17-18-16,0 8-2 16,-6 3-6-16,2 1-2 0,-1-4-59 15,3-6-76-15</inkml:trace>
  <inkml:trace contextRef="#ctx0" brushRef="#br0" timeOffset="-212136.9499">22452 17534 1160 0,'0'3'507'0,"-3"4"-236"16,3 6-133-16,5-4-71 15,-1 0-14-15,11-3-12 16,1-2-4-16,6-9-5 15,0-2-4-15,-2-4-9 16,-2-8 0-16,-7 0 2 16,-6-2-1-16,-7-2-6 15,-4 2-4-15,-8 4-10 0,-2 2-3 16,0 9-6-16,-2 5-6 16,3 10-3-16,3 5 1 15,3 11 6-15,2 5 6 16,4 6 2-16,-2 8 2 15,5 4-1-15,1 6 0 16,1-1 2-16,3 3-25 16,-1-12-151-16,1-5-171 15</inkml:trace>
  <inkml:trace contextRef="#ctx0" brushRef="#br0" timeOffset="-211936.9799">22734 17441 1263 0,'2'-6'571'0,"4"0"-281"16,-2 7-113-16,2 14-101 15,-1 8-36-15,-5 12-21 16,2 2-2-16,-4 4-265 15</inkml:trace>
  <inkml:trace contextRef="#ctx0" brushRef="#br0" timeOffset="-211553.17">22894 17426 1225 0,'6'1'501'0,"-2"9"-311"15,4 5-81-15,5 8-67 16,-2 5-13-16,8-3-9 16,-3-4-2-16,0-8-2 15,3-3 1-15,-1-10 4 16,4-8 1-16,4-14 4 16,-3-8-1-16,0-8 12 15,-3 1 1-15,-7 5-5 16,-4 4-5-16,-9 14-65 15,-3 9-104-15</inkml:trace>
  <inkml:trace contextRef="#ctx0" brushRef="#br0" timeOffset="-211329.61">23392 17557 3192 0,'5'3'8'16,"-3"-3"6"-16,1 0 23 15,-3 0-26-15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">21378 13247 0,'-17'0'157,"-1"0"-142,0 0 32,1 0 125</inkml:trace>
  <inkml:trace contextRef="#ctx0" brushRef="#br0" timeOffset="31566.34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1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1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">21308 13406 0,'0'17'31,"0"1"250,-18-18-203,0 0-15,36 0 327,0 0-202,-18-18-141,-18 18 93,0 0-46,1 0 187,-1 0-249,18 18 311,18-18-311,-1 0 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17:10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21424 12418 1480 0,'1'2'241'0,"2"8"-77"15,0 4-22-15,0 17-26 0,3 10 0 16,3 13-21-16,1 7-2 16,6 1-16-16,0 0-13 15,4-6-15-15,1-8-9 16,1-14-11-16,3-10-3 16,0-16-1-16,0-7 0 15,4-16-2-15,1-14 0 16,5-16-4-16,4-11-6 15,1-9-4-15,3-2-3 16,-7-1-2-16,-3 5 0 16,-14 8-2-16,-9 10-2 0,-11 18-13 15,-5 11-25-15,-6 17-102 16,2 9-60-16</inkml:trace>
  <inkml:trace contextRef="#ctx0" brushRef="#br0" timeOffset="500.85">21937 12852 1180 0,'-1'-3'336'0,"-1"-3"-128"16,-2 1 3-16,3 5-41 16,0 0-8-16,0 0-49 15,0 11-18-15,-1 19-34 16,1 41-8-16,7-27-18 15,-5 0-8-15,4-2-11 16,-2 0-5-16,-3-6-3 16,3-5 0-16,1-9-22 15,-2-5-25-15,3-9-77 16,1-3-51-16,-5-5-180 16</inkml:trace>
  <inkml:trace contextRef="#ctx0" brushRef="#br0" timeOffset="884.59">21915 12826 1317 0,'5'-5'265'0,"16"0"-69"15,-3-1-22-15,15 6-66 16,7 3-27-16,-3 6-38 16,1 4-14-16,-11 2-1 15,-6 2 2-15,-19 2 18 16,-4 3 10-16,-21-1 4 15,-6 1-3-15,-8-3-17 16,4 0-12-16,4-4-13 16,5-5-5-16,15-6-8 15,0-4-4-15,8-4-36 16,0 0-32-16,2 1-112 16,-1 2-123-16</inkml:trace>
  <inkml:trace contextRef="#ctx0" brushRef="#br0" timeOffset="11740.8698">17443 13736 1053 0,'-9'3'314'0,"-9"1"-217"15,14 0-47-15,28-1 11 16,13-2 14-16,32-1 1 15,18-1-12-15,32-1-11 0,10 1-3 16,15 0-10 0,1 1-2-16,-13-2-18 0,-8 2-7 15,-17-1-15-15,-11-1-50 16</inkml:trace>
  <inkml:trace contextRef="#ctx0" brushRef="#br0" timeOffset="12253.42">17623 13676 1310 0,'-1'0'235'16,"-7"0"-119"-16,0 4-15 15,-11 5-27-15,-6 4-1 16,-12 5-19-16,-8 1-9 0,-3-1-15 15,3 1-9-15,16-3-8 16,12-1 6-16,22-4 16 16,14 1 8-16,18-3 3 15,9-1-10-15,2 5-11 16,3-2-36-16,8-1-391 16</inkml:trace>
  <inkml:trace contextRef="#ctx0" brushRef="#br0" timeOffset="12684.66">18892 13643 1354 0,'-2'-1'252'16,"-6"-3"-70"-16,14 7-36 15,3 3-3-15,9 7-35 16,6 8-12-16,4 7-22 16,2 2-16-16,0 7-24 15,-6-3-7-15,1-2-31 16,-3 0-35-16,0-12-140 15,-2-1-138-15</inkml:trace>
  <inkml:trace contextRef="#ctx0" brushRef="#br0" timeOffset="12855.21">19173 13709 1459 0,'-15'4'224'15,"-21"10"-72"-15,-5 5-2 16,0 8-44-16,-4 4-18 16,-2 2-54-16,3-4-21 15,13-5-113-15</inkml:trace>
  <inkml:trace contextRef="#ctx0" brushRef="#br0" timeOffset="13401.8698">19495 13768 1023 0,'-4'0'352'0,"-4"0"-223"15,-3 0-54-15,17 0-8 16,3-3 6-16,20 2-17 15,17-1-7-15,27-1 1 16,21 1-7-16,25 0-1 16,13 1-4-16,17 1-13 15,-1 0-2-15,0 1-12 16,-11-1-4-16,-22 1-7 16,-11 2-27-16,-26 0-109 15,-12-2-66-15</inkml:trace>
  <inkml:trace contextRef="#ctx0" brushRef="#br0" timeOffset="13821.5">20845 13641 1349 0,'-2'2'211'0,"3"6"-111"16,5 1-10-16,11 5-20 16,4 1-2-16,8 1-17 15,1 0-8-15,-3-1-17 16,0-4 0-16,-12-3 5 16,-2 0 5-16,-13-2 37 15,-3 1 8-15,-10 2 16 16,-9 2-7-16,-1 9-27 15,-9 1-14-15,-2 4-52 16,0-4 24-16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12:24:28.3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2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4">21378 13247 0,'-17'0'157,"-1"0"-142,0 0 32,1 0 125</inkml:trace>
  <inkml:trace contextRef="#ctx0" brushRef="#br0" timeOffset="5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6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7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8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9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10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11">21308 13406 0,'0'17'31,"0"1"250,-18-18-203,0 0-15,36 0 327,0 0-202,-18-18-141,-18 18 93,0 0-46,1 0 187,-1 0-249,18 18 311,18-18-311,-1 0 30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8:39:54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1762 7525 839 0,'-19'1'369'0,"-12"6"-188"0,14-1-73 0,27-1-56 16,18 5-17-16,31-3-6 16,20 1 1-16,25-6 1 15,9-3-4 1,7-2-9-16,-9-2-3 15,-28 1-4-15,-18 4-5 0,-37 0-63 16,-20 5-48-16,-22 1-124 16,-12-1-64-16,-19 2-34 15,-4-3 43-15,-1-8 172 16,4 3 118-16,11-4 189 16,6 2 38-16,13 5 18 15,1-4-28-15,8 7-62 16,1 2-31-16,9 8-51 0,2 9-22 15,5 13-19 1,-2 6 3-16,-4 17-5 0,1 5-2 16,-5 0-7-1,-1-4-6-15,-3-16-9 16,-1-7 0-16,-1-12-145 0,-3-4-158 16</inkml:trace>
  <inkml:trace contextRef="#ctx0" brushRef="#br0" timeOffset="232.5967">2405 7834 1006 0,'3'-3'453'0,"-1"2"-228"15,2 11-92 1,3 18-96-16,-1 9-20 0,1 23-3 15,-1 0-2-15,-2 4-2 16,2-2 0 0,1-9-2-16,-1-1 1 0,-2-8 1 15,1-4 16-15,-3-15-221 16</inkml:trace>
  <inkml:trace contextRef="#ctx0" brushRef="#br0" timeOffset="397.6498">2412 8068 1201 0,'-3'-4'522'0,"3"2"-296"0,5-1-107 16,23 0-82-16,9 2-35 16,7-1-50-16,4-3-70 15,-3-3-380 1</inkml:trace>
  <inkml:trace contextRef="#ctx0" brushRef="#br0" timeOffset="706.4378">2690 7912 904 0,'5'4'375'0,"5"7"-219"16,1 4-50-16,1 7-38 15,-4 2-12-15,-3-2-14 16,-3-2-6-16,-1-9-7 16,-1-3-3-16,2-8-2 15,2-3 2-15,5-9-4 16,3-8-3-16,10-7-13 16,3 2-6-16,6 5 10 0,0 7 4 15,-7 11 10 1,-2 7 4-16,-11 11-7 15,-2 8-3-15,-9 5-6 16,-5 0-2-16,2 0 16 16,-3-4-106-16</inkml:trace>
  <inkml:trace contextRef="#ctx0" brushRef="#br0" timeOffset="960.7256">3114 7845 947 0,'4'-1'496'0,"3"-1"-140"0,1 13-191 16,-1 11-60-16,0 24-55 15,-2 9-10-15,-2 9-12 16,-2 3-3-16,-1-6-9 15,0 1-3-15,5-3-2 16,2-6 1-16,4-12-97 16,0-13-124-16</inkml:trace>
  <inkml:trace contextRef="#ctx0" brushRef="#br0" timeOffset="1113.3296">3135 8115 822 0,'0'-6'423'0,"10"-1"-110"16,6-2-166-16,17 1-105 0,13 1-23 15,9 0-113-15,3 1-118 16</inkml:trace>
  <inkml:trace contextRef="#ctx0" brushRef="#br0" timeOffset="1401.9281">3708 7992 483 0,'-5'7'350'0,"-2"5"30"15,-8 1-154-15,-4 2-40 0,-4 0-71 16,-5-2-30-16,-1-4-36 16,-2-6-8-16,5-8-9 15,-1-7-14-15,10-6-35 16,5 0-17-16,10 1-19 15,4 2 1-15,11 3 22 16,2 0 18-16,5 4 27 16,3 3 18-16,1 7 14 15,0 10 1-15,-3 8 12 16,-3 1-2-16,-6 6-9 16,-1-1-5-16,2-2-21 15,1 0 7-15,8-6-247 0</inkml:trace>
  <inkml:trace contextRef="#ctx0" brushRef="#br0" timeOffset="1738.5001">3822 7920 864 0,'14'-2'384'0,"10"0"-186"16,8 2-123-16,2 3-23 0,0 2-35 16,-2-2-7-16,-5 1-2 15,1-3 4-15,-11-1-79 16,0 0-35-16,-12-6-27 0,-6 0-7 16,-8 0 81-1,-7 2 38-15,4 5 57 0,3 5 27 16,2 2 40-16,5 4 13 15,-3 6-12-15,0 3-15 16,2 0-28-16,-1 1-15 16,8 1-18-1,-1-4-11-15,12-1-7 16,5 0-69-16,5-5-319 16</inkml:trace>
  <inkml:trace contextRef="#ctx0" brushRef="#br0" timeOffset="2013.5252">4419 8023 791 0,'-8'-6'447'0,"-7"-7"-85"16,-9 0-139-16,-4-1-41 16,-7 4-75-16,-1 9-32 0,4 5-43 15,3 7-14-15,10 10-12 16,9 0-6-1,13 2-5-15,9-1 0 0,18-10 5 16,8-2 3 0,6-9 10-16,2-5 5 15,-10-6 11-15,-8-3 5 0,-13-9 8 16,-8 3-1-16,-15-5-22 0,-9 2-23 16,-11 8-211-1</inkml:trace>
  <inkml:trace contextRef="#ctx0" brushRef="#br0" timeOffset="2532.1776">4569 8068 410 0,'2'0'255'0,"2"2"8"15,1 2-87-15,-5-4-69 16,0 0-12-16,0 2-26 16,0 12-11-16,1 29-10 15,-6-32-3-15,0-7-1 16,2-4 6-16,1-8 20 15,2-4 3-15,2-8-3 16,6-2-7-16,5-2-22 0,4 0-2 16,8 8-3-16,1 2-1 15,-2 9 1 1,-8 4-5-16,-1 7-12 16,-1 8-6-16,-4 4-8 15,3 4-3-15,-5 1-32 16,-2-1-71-16</inkml:trace>
  <inkml:trace contextRef="#ctx0" brushRef="#br0" timeOffset="2816.4104">5029 8133 516 0,'6'-6'312'15,"0"-8"-38"-15,-2 2-71 16,-3 0-12-1,-5-3-11-15,-2 1-11 0,-10 1-26 16,-1 1-18-16,-3 7-42 16,-3-1-17-16,0 5-34 15,3 4-15-15,3 6-14 16,4 5-3-16,11 4-6 0,2-2 0 16,9 2 1-16,5-1 2 15,6-3 1-15,0-2 0 16,6-6-43-16,0-4-64 15,3-6-234 1,5-4-221-16</inkml:trace>
  <inkml:trace contextRef="#ctx0" brushRef="#br0" timeOffset="2943.1265">5194 8006 936 0,'2'-4'508'0,"2"-5"-156"16,-4 12-179-16,0 4-58 15,1 11-94-15,-1 3-13 16,1 9-5-16,-1-2-1 15,0 2-93-15,0-1-143 16</inkml:trace>
  <inkml:trace contextRef="#ctx0" brushRef="#br0" timeOffset="3354.2493">5419 8038 790 0,'-8'3'387'0,"-7"1"-135"15,-1 4-82-15,4 4-95 16,5-1-24-16,7 6-30 16,5 0-6-16,6 0-1 15,5-4 3-15,5-6 4 16,3-4 1-16,1-8 5 15,-2-2 1-15,-6-8 1 0,-4 0 2 16,-4 4 10-16,-6-3 1 16,-3 11-13-1,0 2-8-15,-2 7-22 0,1-6-7 16,0 0 3-16,1 7 2 16,7 10 4-16,27 31 3 15,-5-31 17 1,2-4 14-16,3-5 22 0,-2-5 10 15,-2-6 4-15,-2-4-10 16,-10-6-16-16,-3-3-9 16,-5-4-74-16,-9-4-57 15,-9-6-168-15,-8-2-154 0</inkml:trace>
  <inkml:trace contextRef="#ctx0" brushRef="#br0" timeOffset="3469.2523">5651 7869 732 0,'-4'-5'475'16,"-3"-7"-48"-16,3 6-103 15,0 2-60-15,2 3-125 16,2 3-59-16,0-2-73 16,0 0-39-16,8 18-523 15</inkml:trace>
  <inkml:trace contextRef="#ctx0" brushRef="#br0" timeOffset="4171.1426">6339 8042 862 0,'2'-1'373'0,"2"4"-162"0,8-1-149 0,7 0-27 15,11 3-5-15,4-5-4 16,2-3-6-16,-7 0 0 16,-11-3 4-1,-5 0 1-15,-14 4-3 16,-7 2-6-16,-10 8-12 16,-2 6-5-16,-2 3-2 0,3 2-1 15,9 4 2-15,5 1 0 16,11 3 1-16,4-1 2 15,16-9 7-15,-1-5 2 16,6-12 8-16,2-6 9 0,-8-9 9 16,3-3 1-1,-9-5-1-15,-3 0-5 16,-3 5-7-16,-5 5-4 0,-3 8-8 16,-1 5-6-16,-4 10-4 15,0 3 1-15,-2 4 1 16,-3 2 2-1,4-4 2-15,1-4 1 0,3-4 4 16,2-6 0-16,7-4 2 0,2-8-1 31,6-5-3-31,6-1-2 16,2 2-5-16,-1-1 13 16,-3 9 14-16,-4 4 6 0,-6 6 4 15,-3 8-11-15,-4 11-14 16,-1 3-5-16,-5 5 20 15,0 1-108-15</inkml:trace>
  <inkml:trace contextRef="#ctx0" brushRef="#br0" timeOffset="4578.4155">7476 7851 1116 0,'-3'8'409'15,"-1"11"-291"-15,4 31-115 0,1 14-17 16,2 18 13-16,2 2 2 15,2-1 3-15,-4-4 1 16,-3-6-89-16,-1-5-124 16</inkml:trace>
  <inkml:trace contextRef="#ctx0" brushRef="#br0" timeOffset="4719.6969">7326 7912 843 0,'4'-17'359'16,"0"-20"-200"-16,4 13-80 0,-8 10-276 15</inkml:trace>
  <inkml:trace contextRef="#ctx0" brushRef="#br0" timeOffset="5295.9721">7433 7909 556 0,'-2'0'321'0,"5"0"-43"16,-3-5-94-16,0 4-75 15,0 0-27-15,24-7-25 16,42-32-13-16,-14 43-23 16,7 12-7-16,-7 18-13 15,-8 6-1-15,-24 4 4 16,-18-3 11-16,-27-7 14 16,-13-2 5-16,-14-10 11 15,0-10 1-15,10-11-36 16,4-11-44-16,16-6-139 15,7 1-157-15</inkml:trace>
  <inkml:trace contextRef="#ctx0" brushRef="#br0" timeOffset="5681.0623">8195 8078 919 0,'0'0'368'0,"-5"4"-223"16,-2 1-47-16,-8 3-44 16,-5 5-7-16,-10 4-21 0,-5 2-7 15,-3-1 1 1,0-4 7-16,2-12 10 15,5-3 1-15,5-13-4 16,8-3-10-16,6-2-19 16,5 0-7-16,12 2-3 15,0 2 12-15,10 7 11 16,0-4 4-16,5 11 0 16,3 1-11-16,3 10-4 0,3 9 1 15,-2 5-2-15,-1 4-1 16,-9 2-2-16,-5 0-2 0,-7-4-97 15,-5-2-159 1</inkml:trace>
  <inkml:trace contextRef="#ctx0" brushRef="#br0" timeOffset="5817.3656">7934 7884 1319 0,'2'-8'480'0,"-2"-7"-401"15,5 7-63-15,9 12-147 16,0 5-169-16</inkml:trace>
  <inkml:trace contextRef="#ctx0" brushRef="#br0" timeOffset="6007.8723">8306 7821 1212 0,'0'4'517'31,"-6"1"-266"-31,4 23-184 16,0 10-43-16,2 20-24 0,2 3 1 16,2 4 0-1,0-1 1-15,0-6 0 16,1-2-1-16,-5-11-69 16,-1-5-52-16,-6-17-271 15</inkml:trace>
  <inkml:trace contextRef="#ctx0" brushRef="#br0" timeOffset="6305.3696">8206 7873 706 0,'15'-22'357'15,"18"-15"-92"-15,-7 11-51 16,5 20-72-16,-3 8-43 0,-1 11-68 16,-1 3-7-16,-16 5-8 15,0 1-3-15,-20-2-1 16,1 1 1-16,-6-5 2 15,-2-2 1-15,10-9-17 16,7-4-19-16,9-1-19 16,6-4-5-16,7 1 11 15,2 1 16-15,4 5 14 16,0 3 0-16,-5 9 4 16,-9 1 4-16,-13 4 17 15,-8 3 6-15,-17 0 1 16,-6-3-3-16,-2 1-9 15,5-6-53-15,12 3-212 0</inkml:trace>
  <inkml:trace contextRef="#ctx0" brushRef="#br0" timeOffset="6681.7284">8828 8097 602 0,'-9'-7'388'0,"-12"-8"10"16,-6-1-83-16,-5 5-114 15,-1 2-61-15,2 9-92 16,4 7-29-16,10 7-21 16,4 5-3-16,16 6-3 15,10 1 3-15,13-1 2 16,5-4 3-16,4-5 3 15,-3-8 5-15,-7-9 10 16,-3-6 5-16,-8-13 25 0,-6-6 12 16,-6-5 35-1,-4-7 12-15,-16-16 2 16,7-3-13-16,-5-8-46 16,1 6-21-16,14 13-35 15,1 6-9-15,10 19-13 16,3 2-27-16,4 18-105 0,4 6-81 15,3 12-408-15</inkml:trace>
  <inkml:trace contextRef="#ctx0" brushRef="#br0" timeOffset="6975.5736">9151 8047 882 0,'-7'-2'427'16,"-8"-2"-145"-16,-4 0-42 16,-12 2-85-16,-1 4-37 0,-2 7-70 15,2 4-21-15,8 6-28 16,4 3-4-16,15 6-3 16,6 1 0-16,17-4 3 15,9-1 3-15,13-12 10 16,3-8 6-16,-1-10 45 15,-1-5 15-15,-16-12 34 16,-5-2 4-16,-20-7-40 16,-11 1-23-16,-23 5-131 0,-8 5-105 15</inkml:trace>
  <inkml:trace contextRef="#ctx0" brushRef="#br0" timeOffset="7557.1768">9901 8044 805 0,'-8'-3'410'0,"-13"-3"-124"0,-1 4-65 0,-3 4-102 16,0 8-40-16,9 9-54 31,-2 2-22-31,18 10-9 16,7-1-4-16,8-1 2 0,12 1 1 15,6-10 5-15,-4-7 4 16,-4-9 13-16,-4-4 12 16,-21-6 27-16,-3-2 4 15,-19-4-7-15,-11-1-11 16,-2 3-32-16,0 4-8 15,11 6-110-15,8 0-124 16</inkml:trace>
  <inkml:trace contextRef="#ctx0" brushRef="#br0" timeOffset="7895.8342">10221 8050 925 0,'-21'-3'449'16,"-13"-5"-178"-16,2 8-152 16,8 2-53-16,9 6-67 0,7 5-13 15,8 1-3-15,6 2 3 16,11-1 10-16,2-4 3 16,6-1 3-16,-1-6 2 15,-7-1 5-15,-2-2 3 16,-9-1 8-16,-4-3-1 15,-5 2-6-15,2 0-5 16,-9 0-5-16,-18 1 9 0,-32 6 17 16,37 5 3-1,11 3 0-15,7 0-7 0,15 1-2 16,7-2 12 0,16-4 13-16,8-2 1 0,-3-6-10 15,2-3 14-15</inkml:trace>
  <inkml:trace contextRef="#ctx0" brushRef="#br0" timeOffset="8789.6434">10764 8031 820 0,'4'1'378'15,"5"1"-110"-15,10 1-218 16,10-2-33-16,24 3-6 0,10-1-1 16,11-2-2-16,-5 0 1 15,-19-1-122 1,-15 0-151-16</inkml:trace>
  <inkml:trace contextRef="#ctx0" brushRef="#br0" timeOffset="8937.9358">10987 8057 516 0,'-2'3'337'0,"-5"6"28"0,1 1-181 0,0 13-113 15,2 6-12-15,2 9-27 16,2 5-8-16,3-6-12 15,6-3-28 1</inkml:trace>
  <inkml:trace contextRef="#ctx0" brushRef="#br0" timeOffset="9198.9077">11228 7949 862 0,'0'-1'465'0,"-6"0"-123"16,6 6-156-16,-1-5-128 16,-1 30-41-16,4 59-15 0,-1-22 1 0,5 16 3 15,-4 6 0-15,-4 1-4 16,-2-4 3-16,-3-19 1 15,0-10 1-15,2-23-63 16,0-8-122-16</inkml:trace>
  <inkml:trace contextRef="#ctx0" brushRef="#br0" timeOffset="9615.0874">11228 8174 679 0,'7'-2'323'0,"7"-4"-63"15,16 6-221 1,4 2-32-16,10 2 3 16,-1 1 2-16,-4 0-75 15,-3-3-52-15,-13-2-152 16,-5-4-58-16,-11-2 145 15,-4-2 125-15,-6 2 245 16,-9 0 97-16,7 6-2 16,-4 1-63-16,6 5-81 15,10 2-36-15,-12 0-61 16,9 0-8-16,2-3-7 16,-3-3 7-16,11-3 8 15,-6-3 0-15,4-5-5 16,5-1-10-16,5-1-17 15,1-2-3-15,1 1-4 16,-1 5-2-16,-6 9-2 16,0 4-1-16,-3 9-1 0,-5 5 0 15,1 3 1 1,-7 2 0-16,-3-1 1 0,-4-3-69 16</inkml:trace>
  <inkml:trace contextRef="#ctx0" brushRef="#br0" timeOffset="9771.8285">11687 7939 1325 0,'-1'-6'495'0,"1"0"-407"16,-2 4-71-16,2 2-146 15,0 0-155-15</inkml:trace>
  <inkml:trace contextRef="#ctx0" brushRef="#br0" timeOffset="9964.201">11860 7977 1044 0,'-1'-4'549'16,"-6"2"-176"-16,2 5-155 16,-1 18-150-16,0 9-46 15,4 24-14-15,1 13-1 16,2 18-4-1,5 13-1-15,0 0 2 0,0-5 1 16,-6-21 1 0,0-13 1-16,0-19-75 15,2-7-92-15</inkml:trace>
  <inkml:trace contextRef="#ctx0" brushRef="#br0" timeOffset="10136.899">11856 8342 1143 0,'-2'-11'473'0,"2"-9"-300"15,11 3-86-15,12 6-88 0,3 4-16 16,11 6-45 0,-1 1-87-16</inkml:trace>
  <inkml:trace contextRef="#ctx0" brushRef="#br0" timeOffset="10403.1813">12456 8148 759 0,'-1'-1'442'0,"-8"1"-48"15,-6 4-157-15,-17 5-134 16,-7 4-31-16,-2 2-39 16,3 0-12-16,5-6 0 15,13-5 2-15,1-6-11 16,4-7-8-16,6-4-16 15,2-2-10-15,6 0-9 16,7 3 0-16,9 0 17 16,0 3 7-16,7 9 17 15,1 2 9-15,3 15-5 16,2 10-1-16,-3 6 2 16,-6 2-2-16,-7 0-2 0,3-5-33 31</inkml:trace>
  <inkml:trace contextRef="#ctx0" brushRef="#br0" timeOffset="10896.5855">12645 8082 786 0,'-7'-4'398'16,"-4"-2"-98"-16,4 4-80 15,10 2-98-15,9 4-31 16,8-2-54-16,8 2-15 16,7 0-6-16,4-1 0 0,1-3-9 15,1-2 0 1,-3-1-61-16,-11-5-58 16,-11 1-136-16,-6-1-107 15,-16-3 9-15,-6 3 55 0,-11 8 148 16,-2 4 133-16,0 8 135 15,-1 1 43-15,8 0 40 16,2 2-14-16,4 3-50 16,4 0-32-16,6 6-33 15,-3-3-10-15,5 0-27 16,-1 2-9-16,2-4-13 16,1-4-6-16,4-4-68 15,0-3-151-15</inkml:trace>
  <inkml:trace contextRef="#ctx0" brushRef="#br0" timeOffset="11181.6106">13215 8161 950 0,'-2'4'432'0,"-5"6"-184"0,-6 2-74 15,-2 6-74-15,-5 0-26 0,-10 0-41 16,2 1-11-1,-9-9-3-15,4-4 5 16,4-10-20-16,4-8-5 16,5-7-11-16,5-3-14 0,13-1 4 15,-1 0 1-15,21 3 18 16,6 4 5-16,8 9 24 16,10 7 6-1,-10 14-8-15,-2 7 2 16,-6 11-2-16,4-1-1 15,-13 1-4-15,1-1 2 0</inkml:trace>
  <inkml:trace contextRef="#ctx0" brushRef="#br0" timeOffset="12627.9008">2021 8985 438 0,'-16'21'257'16,"-11"15"-57"0,-8-3-83-16,0-3-23 0,4-8-51 15,4-8-5 1,7-13 8-16,1-5-1 0,9-17-14 16,3-7-13-1,7-1-24-15,4-4 12 0,0 8 57 16,9 5 18-1,1 10 2-15,3 10-16 0,13 15-51 16,0 10-13 0,1 7 2-16,1 4 3 0,-5-1 0 15,-5-4 1-15,-4-6 1 16,-4-4 2-16,0-11-1 16,-3-6 1-16,0-8 5 15,-2-8 3-15,-7-12 6 16,0 0 0-16,0 0-12 0,1 4-8 15,1 10-16-15,-1 2-4 16,0 11 0 0,3 3 5-16,-4 6 13 15,0 4 8-15,0-3 7 0,-3-2 0 0,-2-6 0 32,4-4 6-32,-1-6 3 0,0 4-1 15,0 0-3 1,4-16-4-16,19-39-4 0,-5 27-1 15,1 1 5-15,7 5 2 16,-6 10-4 0,0 6 1-16,-3 13-13 0,-3 9-6 15,-2 9-3-15,-11 7 1 16,6 5 20-16,0-2-54 16,1 6-399-16</inkml:trace>
  <inkml:trace contextRef="#ctx0" brushRef="#br0" timeOffset="13117.6212">2653 8929 934 0,'-13'-7'443'0,"-12"-2"-191"15,-1 2-89-15,4 13-101 16,2 4-36-16,6 7-34 15,5 3-6-15,10 2-3 16,4 1 2-16,11-1 8 16,1-4 0-16,2-6 5 15,5-2 2-15,-6-6 4 16,-4-2 4-16,-6-2 11 16,-6 0-8-16,-8 0-8 15,-4 0-3-15,-8 2-17 0,-4 2 4 16,1 5 1-16,-1 2 0 15,11 4-6-15,2 0 1 16,9 3 4-16,8 0 4 16,4-1 10-1,8-2 5-15,5-5 7 0,2-8 6 16,6-9 9-16,1-4 0 0,0-10-1 16,-7-2-3-1,-1-4-8-15,-2 0 1 0,-7 3 13 16,-1 6 8-16,-10 8 12 15,-6 4-7 1,-3 10-22-16,-1 3-13 16,-4 12-14-16,3 4 0 0,4 6 4 15,4 2 1-15,9-1-70 16,3-1-117-16</inkml:trace>
  <inkml:trace contextRef="#ctx0" brushRef="#br0" timeOffset="13491.5876">3029 9131 1014 0,'0'4'418'0,"0"3"-256"0,6 2-57 16,8 2-45-16,2-3-6 15,7-1-6-15,-1-4-2 16,-3-5-9-16,0-4-6 0,-4-9-5 16,0 0 0-1,-8-3-2-15,-4-2-3 0,-10 1-15 16,-7-3-4-16,-4 7-19 16,-3 1-12-1,3 14-9-15,-1 7 0 16,5 9 9-16,1 5 10 0,2 5 19 15,5 5 0-15,4 5 3 16,-1 3 2-16,4 2-1 16,3 1 0-16,7-4-1 15,1-3 0-15,5-13-94 16,-2-8-128-16</inkml:trace>
  <inkml:trace contextRef="#ctx0" brushRef="#br0" timeOffset="13791.3972">3392 9042 938 0,'-11'-10'464'0,"-10"-13"-166"15,2 9-124-15,0 2-41 16,-1 12-63-16,2 11-29 15,2 8-30-15,5 8-8 16,10 3-4-16,10-2-1 16,18 0 2-16,6-5 1 15,13-9 5-15,-6-5 2 16,-8-9 12-16,-6-7 7 16,-16-8 12-16,-4-3 0 0,-8-3-7 15,-8 2-36-15,-9 5-151 16,-4 1-244-16</inkml:trace>
  <inkml:trace contextRef="#ctx0" brushRef="#br0" timeOffset="14109.267">3752 9070 559 0,'0'-6'370'0,"-3"-5"42"16,0 0-138-16,-5 4-96 0,-4 1-34 16,-6 4-68-16,-2 3-31 15,-3 4-43-15,1 5-9 16,6 9-9-16,4 0 3 0,12 7 11 16,4-2 0-1,13-1 3-15,8-4 1 16,6-6 4-16,2-4 0 15,-4-8 7-15,-6-3 6 16,-12-5 29-16,-9-2 7 16,-16-3-1-16,-9 3-7 0,-13 1-24 15,0 0-48 1,12 2-223-16</inkml:trace>
  <inkml:trace contextRef="#ctx0" brushRef="#br0" timeOffset="14303.3396">3883 9056 877 0,'5'0'476'0,"10"2"-59"15,2-2-223-15,12 0-115 16,2 0-16-16,1-2-26 0,1 1-16 0,-5-5-9 16,-1 4 12-16,-6-3-108 15,-4 3-70-15,-10 2-181 16,-5 0-134-16</inkml:trace>
  <inkml:trace contextRef="#ctx0" brushRef="#br0" timeOffset="14422.897">4062 9067 507 0,'-7'6'333'0,"-6"4"-7"0,4 3-52 16,1 2-104-16,7 4-48 16,1 5-62-16,2 0-23 15,9 1-23 1,-2-3-5-16,3-4-97 0,6-7-151 15</inkml:trace>
  <inkml:trace contextRef="#ctx0" brushRef="#br0" timeOffset="14704.6774">4518 9113 775 0,'-6'6'454'15,"-9"6"-59"-15,-6 6-197 16,1 4-50-16,-11 3-67 0,-2 1-15 0,-3-10-29 31,-1-5-6-31,7-11 2 16,5-9 1-16,6-7-11 0,4-3-11 0,12-3-24 31,6 0-10-31,13 2-3 16,7 2 2-16,7 7 14 15,2 8 5-15,-1 12 4 16,-3 9 3-16,-3 12 1 15,-3 3 1-15,-7 1-2 16,0 2-2-16,-6-5-72 16,-1-2-91-16</inkml:trace>
  <inkml:trace contextRef="#ctx0" brushRef="#br0" timeOffset="14854.8052">4414 8875 1320 0,'-6'-6'587'16,"0"-2"-312"-16,-1 6-113 0,6 9-134 15,6 5-24-15,5 14-248 16</inkml:trace>
  <inkml:trace contextRef="#ctx0" brushRef="#br0" timeOffset="15270.4899">5265 9018 1098 0,'-4'-5'505'15,"-2"1"-243"-15,1 10-150 16,2 14-42-16,2 20-67 0,1 11-7 16,1 28 0-1,1 6 3-15,1 8 5 0,-3-6 1 0,-5-20 22 16,0-14-60 0,1-21-162-1,-10-7-196-15</inkml:trace>
  <inkml:trace contextRef="#ctx0" brushRef="#br0" timeOffset="15553.0202">5234 9219 1001 0,'5'-3'415'0,"4"0"-233"16,8 6-140-16,9 5-28 0,7 5-16 15,4-1 1-15,0-3-33 0,-9-5-31 16,-4-5-81-1,-7-8-32 1,-9-7 38-16,4-3 38 16,-9-6 136-16,1 1 68 0,-2 1 57 15,0 4 21-15,-2 9 4 16,3 6-30-16,-3 8-58 16,-3 3-23-16,3-7-59 15,0 11-6-15,3 45-1 16,-1-27-2-16,4-2-94 15,-2-2-154-15</inkml:trace>
  <inkml:trace contextRef="#ctx0" brushRef="#br0" timeOffset="15733.6971">5709 9105 1208 0,'4'-4'541'0,"0"-8"-282"15,3 12-140-15,-1 3-52 16,-1 10-59-16,-1 9-8 0,0 8-3 16,-3 1 9-1,0 2-117-15,-1-6-104 16</inkml:trace>
  <inkml:trace contextRef="#ctx0" brushRef="#br0" timeOffset="15948.5139">5877 9130 764 0,'3'-7'418'0,"0"-5"-74"16,-3 3-90-16,-10 9-116 15,-5 3-46-15,-7 4-74 16,0 4-12-16,3 0-8 16,3 3-5-16,14 1 0 15,6 0 1-15,14-1 1 16,8-1 2-16,5-2 2 15,2 1-1-15,-4-4-28 0,-2-3-53 16,-3-2-193-16</inkml:trace>
  <inkml:trace contextRef="#ctx0" brushRef="#br0" timeOffset="16271.8986">6019 9194 785 0,'0'0'350'15,"0"2"-145"-15,4 5-51 16,7 6-58-16,2 2-13 15,7 1-42-15,5-4-7 16,4-4 0-16,0-5 2 16,2-4 5-16,-5-6-2 15,-4-8-6-15,-3-3 1 16,-12-8-1-16,-4 2 1 0,-10-5 3 16,-10 2-8-16,-11 9-23 0,-5 2-6 15,-2 17-15 1,2 4 1-1,5 10 9-15,5 7 2 0,8 9 7 16,6 9 1-16,9 10 4 16,0 5 1-16,8 6 0 0,1-1-2 15,0-9 0 1,7-4-2-16,-3-16 0 16,0-4 2-16,1-14-147 15,1-11-228-15</inkml:trace>
  <inkml:trace contextRef="#ctx0" brushRef="#br0" timeOffset="16739.8019">6554 9207 956 0,'-8'-12'449'0,"-10"-12"-179"0,-4 0-56 16,-6 4-85-16,8 2-36 16,0 6-59-16,3 2-23 15,4 9-26-15,-5 3-12 0,5 7-3 16,4 7 4-16,6 5 12 16,7 3 8-16,6 3 6 15,1-2 1 1,10-1 2-16,0-4 0 0,2-11 1 15,10-2 0-15,-5-11 4 16,2-4 0-16,-4-7 5 16,-7-3 0-16,-9 0 4 15,-7-1 2-15,-6 8 3 16,-4 0 1-16,-1 8-8 16,1 3-5-16,4 3-13 0,3 7-5 15,7 4 0-15,2 1 4 16,8 1 4-16,1-1 4 15,3-4 8-15,-2-2 7 16,3-6 9-16,-1-3 4 16,-8-6-1-1,1-3-6-15,-10-3-35 0,-3-1-76 16,-4-1-435-16</inkml:trace>
  <inkml:trace contextRef="#ctx0" brushRef="#br0" timeOffset="16878.8065">6636 8935 839 0,'-2'-13'578'16,"-4"-10"26"0,3 8-330-16,0 2-75 15,2 6-119-15,1 6-36 16,3 8-48-16,2 9-30 0,1 15-260 16</inkml:trace>
  <inkml:trace contextRef="#ctx0" brushRef="#br0" timeOffset="17486.3089">7648 9104 918 0,'-8'-6'432'15,"-20"-9"-165"-15,-7 3-51 16,-3 5-84-16,-7 2-46 0,7 11-74 16,8 11-18-16,13 8-14 15,4 3 3-15,13 8 11 16,2-1 2-16,9-3 2 15,9 1 0-15,10-8-1 16,6-6 1-16,4-6 2 16,1-11 2-16,-8-5 8 15,-2-7 2-15,-12-5 7 16,-5 1 4-16,-14-5-2 16,-5-2 1-16,-10 7-18 15,1 3-16-15,-1 12-21 16,-1 11-6-16,5 13 3 15,-4 11 11-15,7 17 15 16,2 4 3-16,7 6 3 16,4-5 4-16,5-14 1 15,3-7 22-15,2-15-105 16,0-5-63-16</inkml:trace>
  <inkml:trace contextRef="#ctx0" brushRef="#br0" timeOffset="17784.6593">7887 9173 766 0,'-10'-9'417'0,"-3"-7"-63"16,-3 1-150-16,6 9-94 15,-2 4-34-15,-1 5-55 16,4 10-12-16,-1 7-17 15,7 4 0-15,5 6 8 0,2-1 0 16,7-4 4 0,1-4 0-16,8-11 4 0,-1-8 6 15,4-10 6-15,-1-4 2 16,-3-9 0-16,2-1-4 16,-5 1-57-1,-5 2-60-15,-2 6-165 0,-4 6-146 16</inkml:trace>
  <inkml:trace contextRef="#ctx0" brushRef="#br0" timeOffset="18075.8377">7979 9245 387 0,'5'7'277'15,"5"8"30"-15,4 1-63 16,8-1-80-16,2 0-28 0,7-6-36 16,2-3-5-1,-6-8-3-15,1-5-7 0,-10-8-13 16,-3-3-12-16,-10-6-18 15,-8-2-5-15,-15-2-8 16,-12 0-8-16,-2 8-24 16,0 2-14-16,3 16-25 15,9 5-8 1,-2 15 11-16,5 5 8 0,2 9 20 16,5 5 8-16,9 12 3 15,1 7 0-15,4 5 2 16,4-2 3-16,-3-6 2 0,2-5 0 15,0-7 1 1,0-2 0-16,7-12-26 16,2-9-122-16</inkml:trace>
  <inkml:trace contextRef="#ctx0" brushRef="#br0" timeOffset="18567.3418">8315 9104 1059 0,'7'-2'429'16,"11"-4"-294"-16,4 6-42 15,5 0-72-15,3 2-12 16,-3-2-3-16,-3 2 2 15,-9-1 3-15,-5-1 0 16,-9 2-3-16,-2-1-5 0,-15 4-7 16,-2 1-1-16,-5 4-2 15,0 3 4-15,8 3 2 16,2 2-1-16,9 5 3 16,3 0 0-16,2 2 6 15,9 0 3-15,8-5 2 16,3-4 2-16,11-8 3 15,-2-8 1-15,1-12-2 16,-1-2 1-16,0-8-3 16,-3-1 0-16,-7 1 6 15,-4-2-2-15,-8 9-6 16,-3 3-1-16,-4 8-9 16,-1 4-2-16,-1 12 0 15,-3 3-2-15,2 10 1 16,2 3 0-16,1 4 2 15,1-1 0-15,3-2 30 16,0-5-71-16,-2-15-217 0</inkml:trace>
  <inkml:trace contextRef="#ctx0" brushRef="#br0" timeOffset="18714.4534">8664 8953 1107 0,'-3'-9'530'0,"-5"-8"-202"15,-2 2-120-15,6 10-144 16,-2 5-43-16,6 13-195 16,5 9-206-16</inkml:trace>
  <inkml:trace contextRef="#ctx0" brushRef="#br0" timeOffset="19220.8543">8974 9279 617 0,'3'-5'320'0,"-2"-6"-75"0,-1-1-23 16,-5-5-43-16,-3 1-4 15,-6-1-32-15,-2 0-22 16,-4 3-42-16,-1 5-38 15,3 6-46-15,3 7-18 16,1 7-6-16,4 6 4 16,3 8 13-16,-1-1 7 0,9 4 3 15,3-1 1-15,4-6 1 16,7 0 0 0,2-14 1-16,3-7 3 0,6-8 4 15,0-6 2-15,-2-5 3 16,-2 0-1-16,-7-3 3 0,-5-1 3 15,-4 6-3-15,-3 3 1 16,-3 9-11 0,0 4-7-16,-2 8-7 15,1 6-4-15,3 4 5 0,3 4 3 0,9 2 5 32,-2 0 3-32,14-2 3 15,2-3 3-15,2-10 17 16,5-3 19-16,-10-12 19 0,-6-6 18 15,-4-9-5-15,-6-2-15 16,-14-3-27 0,-4 4-55-16,-8 3-143 15,1 5-415-15</inkml:trace>
  <inkml:trace contextRef="#ctx0" brushRef="#br0" timeOffset="19954.6519">10105 9346 457 0,'5'-3'301'15,"4"-6"-3"-15,-1-4-37 16,-4-2-71-16,-1-1-19 16,-4-3-19-16,-5 1-9 15,-11-6-18-15,-4 1-23 16,-11 5-61-16,-4 6-26 15,-5 12-49-15,0 4-10 16,11 15 4-16,1 1 4 16,18 9 16-16,6 2 5 15,10-2 11-15,13 2 2 16,11-6 0-16,6-7 1 0,7-13 6 16,-1-9 4-16,-6-17 4 15,-1-2 3-15,-8-9 1 16,-4-2-1-16,-8-5 0 15,-3-2-3-15,-8-7-1 16,-4-5 1-16,-3-2 0 16,1 3 0-16,-4 10 1 15,1 10-1-15,-1 15-13 16,-2 8-2-16,2 17-15 0,-1 13-3 16,4 16 5-1,1 8 4-15,4 9 8 0,5 6 2 16,5 3 3-16,3 4 1 15,1 0 4 1,3-8 0-16,-3-15-90 0,-3-12-118 16</inkml:trace>
  <inkml:trace contextRef="#ctx0" brushRef="#br0" timeOffset="20443.4879">10429 9353 453 0,'5'-4'281'0,"2"-7"-1"15,0 2-51-15,-2-4-76 16,-1-2-14-16,-4 0-23 15,-2-3-17-15,-11-4-2 16,-6 2-18-16,-4 4-44 16,-2 5-27-16,1 11-43 15,0 2-10-15,1 13-12 16,9 2 0-16,6 9 21 16,6 4 7-16,13 1 18 15,2-4 11-15,11-3 4 16,0-8 2-16,2-12 9 0,-1-3 5 15,-7-10 8-15,-2-2 3 16,-4-4-1-16,-5-3-2 16,-4 7-3-16,-2 0-3 15,-1 7-17-15,0 4-5 16,-2 14-8-16,0 6-3 16,-1 19 11-16,1 7 2 15,1 5 3-15,2 7 2 16,-1-4 1-16,0-3 31 0,-1-4 8 15,1-5 2-15,-1-11 1 16,0-6 8-16</inkml:trace>
  <inkml:trace contextRef="#ctx0" brushRef="#br0" timeOffset="21058.1548">10893 9417 771 0,'7'10'303'15,"-3"11"-191"-15,-5 3-28 16,-13 7-20-16,-9-4-2 0,-6-5-62 15,7-1-232-15</inkml:trace>
  <inkml:trace contextRef="#ctx0" brushRef="#br0" timeOffset="21335.375">11277 9177 728 0,'0'-2'471'0,"-2"-3"-16"16,2 15-311-16,4 12-55 16,2 24-82-1,-3 18 1-15,4 18 5 0,-1 2 0 16,-5-1 0-16,2-9 0 0,-1-17 1 15,-2-5-1 1,0-15 1-16,0-7-51 0,0-17-310 16</inkml:trace>
  <inkml:trace contextRef="#ctx0" brushRef="#br0" timeOffset="21498.484">11293 9405 784 0,'0'-7'413'16,"2"-4"-62"-16,10 5-310 15,9 4-44-15,11 4-30 16,4 4 27-16,7 2-246 0</inkml:trace>
  <inkml:trace contextRef="#ctx0" brushRef="#br0" timeOffset="21791.655">11581 9306 768 0,'0'-4'409'0,"0"1"-133"0,0 3-77 15,0 0-117-15,0 0-43 16,1 12-24 0,5 38 0-16,-6-29 1 15,0-1-1-15,-1-9 0 16,1-2-1-16,7-9-1 15,4-5 0-15,6-9-1 0,3-8-3 16,2-1-2-16,-2 0-3 16,-1 4 6-16,0 5 7 15,-3 8 7-15,0 4 9 16,-8 7 3-16,0 9-5 16,-6 8-5-16,-1 7-8 15,2 6-9-15,-1 1-3 16,0-5-34-16,-1-7-80 15</inkml:trace>
  <inkml:trace contextRef="#ctx0" brushRef="#br0" timeOffset="21940.3275">11713 9028 1489 0,'-2'-7'547'0,"0"4"-456"16,1-2-72-16,2 9-116 0,-1-4-125 16</inkml:trace>
  <inkml:trace contextRef="#ctx0" brushRef="#br0" timeOffset="22315.1845">11930 9244 921 0,'1'3'433'0,"3"2"-161"0,2 2-116 16,4 2-82-16,-1 2-20 0,-3 6-21 15,-6 0-10-15,-6 6-5 16,-8-2-1 0,-1-4-3-16,2-2-1 0,1-12 10 15,6-4-8-15,7-9-15 16,7-5-7-16,9-6-20 15,2-1 6-15,7 3 9 16,2-2 4-16,-1 5 8 0,-2 1 0 16,-7 2 6-1,-7 6 2-15,-6 5-3 16,-5 3 2-16,-7 7 0 16,-1 1-1-16,-4 5 2 15,3 3-3-15,8 2-5 16,1-1-2-16,11 2 5 15,4-2-54-15,5 1-156 16,2-1-164-16</inkml:trace>
  <inkml:trace contextRef="#ctx0" brushRef="#br0" timeOffset="22800.9254">12382 9360 467 0,'11'-9'220'0,"10"-11"-61"0,0 0-7 15,-8 5 1-15,-5 0 20 16,-8 0 5-16,-8 1-4 0,-12-4-10 16,-5 0-30-16,-6 3-50 15,2 4-26-15,4 6-58 16,4 6-18 0,4 8-21-16,0 5 0 0,12 8 19 15,0 5 9-15,10 3 9 16,4-1 2-16,9 1 1 15,7-6 1-15,2-11 0 16,4-6 2-16,-4-11 5 16,0-6 0-16,-13-7 6 15,6-4 3-15,-6-3 2 16,-3 2 2-16,2 6 3 16,-13 3 1-16,-2 9-4 15,-2 0-6-15,-8 4-16 16,6 5-6-16,0 8-7 15,-1 4 2-15,12 5 6 16,-1 4 2-16,8 2 2 0,6-3 2 16,5-7 3-16,5-4 2 15,2-9 4-15,1-1 1 16,-1-7 18-16,-3-9 7 16,-3-4 9-16,-6-7 1 15,-10 0-12-15,-7-1-9 16,-11 0-30-16,-1 6-27 15,-2 1-128-15,-1 3-148 0</inkml:trace>
  <inkml:trace contextRef="#ctx0" brushRef="#br0" timeOffset="23006.9274">12712 9221 940 0,'2'-3'490'0,"7"0"-156"16,2 3-115-16,6 4-129 15,6 7-40-15,7 7-20 16,6 7-7-16,-5 3-3 16,-6 0-2-16,-14-4 24 0,-8-3 12 15,-12-5 5-15,-8-3-4 16,-6-5-26-16,0-4-44 16,5-7-182-16</inkml:trace>
  <inkml:trace contextRef="#ctx0" brushRef="#br0" timeOffset="23678.8407">13774 9373 555 0,'0'-5'339'15,"0"-1"-52"-15,4-3-101 16,0-2-40-16,-4-4-25 16,-3-4-4-16,-13-3-3 0,0-1-9 15,-9 5-42-15,-2 2-24 16,-2 9-47-16,-1 7-20 15,4 12-21 1,2 9 4-16,9 14 16 0,8 5 9 16,13 2 21-1,5-2 2-15,17-11 6 0,-2-15 3 16,9-17 22-16,-3-13 9 16,-8-21 8-16,2 0 4 15,-7-9-12-15,-3-1-5 16,-5 0-6-16,-4-2-4 15,-7-3-9-15,0 3-4 16,-1 7-15-16,-3 6-8 16,1 18-24-16,2 10-7 0,-6 13 1 15,-1 7 3-15,-3 17 16 16,1 1 8-16,1 16 6 16,4 4 3-16,7 6 4 15,6 9 3-15,12-2 1 16,5-3 36-16,6-12-185 15,-1-14-152-15</inkml:trace>
  <inkml:trace contextRef="#ctx0" brushRef="#br0" timeOffset="24117.1345">13997 9270 893 0,'-2'1'386'0,"-3"7"-206"0,1 4-50 16,3 8-67-16,2 6-19 16,8-1-25-16,4 2-3 0,4-11 2 15,3-4 4-15,-2-12 24 16,-2-4 4-16,0-9 2 16,-1-3-1-16,-5-6-24 15,0-1-5-15,-4 1-5 16,-1 1-5-1,-5 9-3-15,0 2-9 0,-2 11-15 16,-1 8-3-16,6 13-3 16,-2 11 5-16,4 20 8 15,-4 4 3-15,-1 5 1 16,3 2 1-16,-7-6 18 16,-5 1 15-16,-14-6 35 15,-14-4 14-15,-11-7 1 16,-6-7-7-16,-2-13-19 15,3-11-3-15,15-20 3 0,10-12-6 16,23-14-25-16,9-5-13 16,12 0-20-1,2 3-5-15,1 7-61 0,-3 5-56 0,1 9-495 16</inkml:trace>
  <inkml:trace contextRef="#ctx0" brushRef="#br0" timeOffset="24355.1138">14424 9558 1273 0,'-1'0'629'16,"0"4"-199"-16,-2 1-236 15,2-5-70-15,0 0-48 16,0 0-78-16</inkml:trace>
  <inkml:trace contextRef="#ctx0" brushRef="#br0" timeOffset="27832.7292">16681 9516 248 0,'-1'-1'157'0,"0"-1"4"15,-3 2-17-15,3 0-34 16,0 0-31-16,0 0-37 15,0 0-10-15,1 0-5 16,0 0 8-16,11 2-3 16,40 3 4-16,-27-5 5 15,0 3-3-15,0-4 2 0,-6 1 4 16,-9 0 19 0,-5-2 7-16,-5 2-2 15,-5-1-12-15,5 0-33 16,-1 1-14-16,-14 2-9 15,-39 13 0-15,23-8 3 16,1-3 2-16,-1-4 1 16,7-1 0-16,12-2-4 0,2-1-9 15,15 0-12-15,7 2-4 16,8-2-1-16,9 3 7 16,6-3 11-16,-2 3 3 15,-1 4 5-15,-2-3 5 16,-8 3 7-16,-3 2 7 15,-10-4 17-15,-6 3 8 16,-5-7-2-16,-7 3-8 0,-10-4-21 16,-2 0-11-16,-4 4-4 15,-4 0 0-15,3 1 0 16,7 3 0-16,3-4-1 16,8 0-6-16,9 0-10 15,0-2 0-15,17 5 3 16,5-2 6-16,7 0 8 15,1 2 1-15,-1-6 0 16,1 3 1-16,-4-1 3 16,-4 1 3-16,-8 1 15 15,-7-1 14-15,-11-1 1 16,-5 2-3-16,-8 1-16 16,-5-1-12-16,-6 6-6 0,-2-7 1 15,3 4-1-15,2 3 0 16,9-3-2-16,5 5-2 15,7-6-3 1,2-2-3-16,8 2-1 0,-6-3 2 16,0 0 1-16,24-1 4 15,32-1 1-15,-29-1-1 0,-3-3 0 16,-3 5-1-16,-8 1 3 16,-6 2 0-16,-10 4 1 15,-11-1 0-15,-7-1-1 16,-7 3 1-16,-7-3 1 15,5 3 2 1,5-4-1-16,4-1-1 0,14 4-9 16,6-4-3-16,10-2-1 15,10-2 1-15,10 0 9 16,2-2 2-16,2 2-2 16,-2 2 1-16,-7 1-2 0,-2 2 0 15,-10 0 3-15,-3-1 2 16,-9-1 5-16,-7-2 1 15,-10 1-3 1,-6 0-2-16,-5 4-1 0,1-1-2 16,2 1 1-16,3-2-1 15,10-2-5-15,5 2-6 16,11-1-5-16,7 1-1 16,11-4 4-1,4-2 7-15,3 2 3 0,1 2 0 16,-2 1-1-16,-5 2-1 15,-8 3 1 1,-4-3 2-16,-12 3 11 0,-8 1 3 16,-19 0 1-16,-6 0 1 15,-11-3-9-15,0 0-1 16,12-2 0-16,1-1 0 0,19 2-7 16,8-1-7-16,8 0-3 15,11 1-1-15,3-6 6 16,8 3 5-1,2-1 3-15,-3-1-1 0,1 2-1 16,-5-1 1-16,-4 1 3 16,-6 0 4-16,-10 0 5 15,-11 1-1-15,-12 0-2 0,-2 1-4 16,-4 1-3 0,3-2 0-16,7 3 0 15,6-2 1-15,10 0-4 16,3-2-1-16,13-2-3 0,4-2 0 0,8-1 2 31,3 2 0-31,-4 3-3 0,-2 2-2 16,-8 5 0-1,-5 0-3-15,-9 4 4 0,-6-2 3 16,-12 3 1 0,-5 0 4-16,-2-2 2 0,-1 1 1 15,8-7 5 1,4 1 2-16,7-5 8 0,4-4 3 15,7-2-4-15,1-4-3 16,6-1-7-16,1-1-1 16,-5 2 10-16,-3-3 7 15,-6-1 6-15,-5-2-1 16,-6-7-5-16,1-1-6 16,-1-4-8-16,3 3-4 15,4 3-9-15,-2 6-5 0,2 7-4 16,0 6-4-1,1 6-11-15,0 6-1 0,3 5 1 16,0 5 5-16,2 8 15 16,2-1 4-16,-2 3 2 15,2-1 2-15,3-7 3 16,-1-2 1-16,2-6 5 16,-3-5 7-16,-3-8 19 15,0-1 6-15,-7-13 4 16,1-2-5-16,-6-10-18 0,2-2-5 15,0 2-10-15,5 2-4 16,4 14-7 0,1 0-2-16,0 9-18 0,-2 0 0 15,1 8-2-15,1-7-1 16,0 7 18 0,5 22 3-16,3 24 5 15,-6-29 1-15,6-2 2 0,-1-6 3 16,5-5 2-16,-2-7 3 15,-1-4 8-15,-2-4 1 16,2-7 3-16,3-4 0 16,-3-9-7-16,5 3-2 15,-1-2-9-15,1 1-4 16,-1 5-6-16,-1 4-1 0,-3 7 1 16,-2 2 0-16,-2 4-9 15,-4-1-5-15,0 2-4 16,-1-1-1-16,0 0 12 15,0 22 6-15,2 32 5 16,-2-31 3-16,0-3 2 16,1-5 1-16,2-6 5 15,-1-5 5-15,0-4 12 16,3-4 2-16,-2-9 2 0,3-3-3 16,1-7-11-1,1-2-4-15,3-1-2 16,-2 1-4-16,-2 8 5 0,-2 4 6 15,-6 11-13-15,-3 5-1 0,-6 12-7 16,-2 7-9 0,-1 7-106-16</inkml:trace>
  <inkml:trace contextRef="#ctx0" brushRef="#br0" timeOffset="28687.7159">17199 9115 310 0,'6'-3'213'0,"6"-6"26"16,1 1-31-16,-2 2-25 15,-1-1-4-15,-7 3-28 16,-2-6-20-16,-8-1-53 16,-4-1-25-16,-13-1-31 15,-2 1-13-15,-3 4-15 16,1 0-12-16,6 11-15 15,0 4-8-15,7 12-5 16,2 0 4-16,14 0 10 16,0-10 10-1,1 0 11-15,7 28 3 0,8-9 11 0,11-3 6 16,-7-27 17 0,2-6 5-16,3-10 5 0,-3-2-1 15,-3-10-10 1,-4-6-1-16,-5-4-4 0,-1-6 1 15,-8-13 3-15,-1 0-1 16,-2 1 0-16,-4 6-2 16,1 27-17-16,-1 8-15 15,2 16-42-15,-2 6-7 0,0 16 4 16,2 10 14 0,2 21 32-16,0 7 3 15,2 7 4-15,2-2 2 16,2-13 1-16,1-5 3 15,1-13 2-15,0-4 4 16,1-7-221-16</inkml:trace>
  <inkml:trace contextRef="#ctx0" brushRef="#br0" timeOffset="29223.229">17497 9165 397 0,'4'-4'252'0,"0"-4"12"15,-4-2-27-15,4-2-46 0,-5-1-15 16,-4-4-33-16,2-2-18 16,-8 2-42-16,1 3-29 15,-4 6-55-15,-7 2-21 16,-1 7-20-16,-1 4 1 16,4 5 6-16,5 2 4 15,6 2 8-15,8-1 5 16,10 0 9-16,6-1 6 15,7-4 7-15,6-2 3 0,-6-6 6 16,-2-3 2-16,-2 1 5 16,-14-5-1-16,0 5-6 15,-4-3-11-15,-1 8-20 16,0-3-7-16,0 0-3 16,-1 23 6-16,-1 40 14 15,-1-24 4-15,3 0 5 16,1-4 25-16,3-8 31 15,-4-8 16-15,3-11 40 16,1 0-13-16,-8-8-24 16,8 1-18-16,-4 1-72 15,-1-2-57-15</inkml:trace>
  <inkml:trace contextRef="#ctx0" brushRef="#br0" timeOffset="32623.284">1814 9795 838 0,'0'2'358'15,"0"8"-149"-15,1 31-126 0,1 12-32 16,4 22 20-16,2 5-3 16,0 2-21-16,-2-1 1 15,-7-7-22 1,-3-6-5-16,2-22-33 16,-1-13-65-16</inkml:trace>
  <inkml:trace contextRef="#ctx0" brushRef="#br0" timeOffset="32946.2528">2185 10186 770 0,'-5'-6'425'0,"-7"-3"-86"16,-2 2-119-16,-5 9-120 15,-4 5-39-15,4 11-49 16,-2 9-17-16,10 11-17 0,5 6-2 16,6 2 3-1,7-6 7-15,8-9 8 16,5-5 2-16,7-18 7 16,-1-6 9-16,-1-9 31 0,-7-7 22 15,-16-6 27 1,-5-1 4-16,-20-1-27 0,-6 0-25 0,-3 7-46 15,-1 3-55 1,14 7-234-16</inkml:trace>
  <inkml:trace contextRef="#ctx0" brushRef="#br0" timeOffset="33121.6928">2230 10237 1221 0,'12'7'463'0,"17"14"-356"16,10 10-35-16,14 14-48 16,4 6-9-16,-1 7-7 0,-3-4-1 15,-15-8-50-15,-3-2-61 16</inkml:trace>
  <inkml:trace contextRef="#ctx0" brushRef="#br0" timeOffset="33332.7679">2607 10288 899 0,'-5'-2'438'0,"-5"1"-162"16,0 2-80-16,-4 12-105 0,-5 3-30 15,-6 19-30-15,-10 5-8 16,-5 10-2-1,-5 3-7-15,-1-2-10 0,7 0-4 16,5-7-121-16,15-2-150 16</inkml:trace>
  <inkml:trace contextRef="#ctx0" brushRef="#br0" timeOffset="33632.0502">2750 10234 1000 0,'-6'0'477'16,"-4"3"-171"-16,2 8-195 15,0 2-41-15,6 6-49 16,5 4-10-16,9 4-12 15,5-1 0-15,9-4 3 16,3-2 4-16,2-10 19 16,0-4 13-16,-9-10 28 15,-5-6 8-15,-7-11-2 16,-7-3-10-16,-3-2-89 16,-2-2-74-16,-6 1-312 15</inkml:trace>
  <inkml:trace contextRef="#ctx0" brushRef="#br0" timeOffset="33738.8735">2864 10068 921 0,'0'-2'468'16,"-2"-3"-168"-16,-2 2-91 15,3 3-162-15,0 0-47 16,1 0-224-16</inkml:trace>
  <inkml:trace contextRef="#ctx0" brushRef="#br0" timeOffset="34272.1286">3208 10187 1063 0,'-7'-6'465'0,"-8"-3"-244"16,-1 3-54-16,-1 7-99 0,0 3-35 15,3 7-48 1,4 2-13-16,8 4-4 0,6 0 5 16,11 0 12-16,4-4 4 15,1-6 9 1,-2 0 3-16,-3-7 10 0,-6 0 5 16,-3-2 6-1,-4-3 1-15,-5-3-10 16,-7 0-7-16,-9 0-9 0,-7 3-5 15,-1 7-2 1,-1 1-4-16,8 9-7 16,4 3-6-16,7 8 0 0,3 3 1 15,9 5 8-15,1-5 5 16,10-2 16-16,7-3 11 0,5-12 7 16,9 1 5-1,4-10-4-15,-8-8 0 0,5-8 0 16,-4-6 2-1,-5-4 1-15,0-4-2 0,-14 5 6 0,-4 5 11 32,-6 7 28-32,-3 8-3 0,0 10-12 15,0 7-13-15,0 11-35 16,2 8-1-16,3 7-1 16,1-1-3-16,4-4-75 15,-1-5 41-15</inkml:trace>
  <inkml:trace contextRef="#ctx0" brushRef="#br0" timeOffset="35166.7201">4215 10122 879 0,'19'-14'396'0,"13"-6"-217"16,4 12-68-16,-1 5-23 16,0 23-57-16,-2 9-12 0,-5 18-8 15,-1 14-3-15,-11 10 1 16,-4 4-2-16,1-7-1 16,1-9-1-16,0-22 1 15,-3-9 3-15,-3-16 6 0,-3-3 16 31,-4-12 21-31,-1-7 1 0,-4-13 2 16,-5-5-14-16,-4-8-20 0,0 4-3 16,0 7-18-16,-2 6-15 15,0 23-16 1,-4 11 3-16,-11 16 10 0,-4 8 14 0,-7 0 10 16,-1-1 2-1,8-8 0-15,5-7 5 0,12-16-54 16,6-6-66-16,11-11-239 15</inkml:trace>
  <inkml:trace contextRef="#ctx0" brushRef="#br0" timeOffset="35449.5145">4834 10355 762 0,'5'1'341'16,"6"-1"-144"-1,14 1-110-15,9 2-14 0,5 0-18 16,1 2-10-16,-1-2-21 15,-5 2-6-15,-1-6-126 16,-3 1-248-16</inkml:trace>
  <inkml:trace contextRef="#ctx0" brushRef="#br0" timeOffset="35626.738">4890 10460 888 0,'4'1'417'0,"10"1"-149"16,1 2-61-16,15 6-55 0,5-2-37 15,2 2-62-15,5-4-20 16,1 0 5-16,-6 0-91 16</inkml:trace>
  <inkml:trace contextRef="#ctx0" brushRef="#br0" timeOffset="36148.4502">5489 10490 916 0,'5'0'317'0,"6"3"-252"0,25 5-47 16,18-1 11 0,34 3 12-16,12 1-10 0,19-4 30 0,10 2 1 15,9-2-4 1,-4-7 1-16,-9-7-36 16,-18-1 3-16,-36-10-160 15,-12 0-285-15</inkml:trace>
  <inkml:trace contextRef="#ctx0" brushRef="#br0" timeOffset="36648.9804">6018 9933 797 0,'-11'-4'374'0,"-13"-6"-169"16,1 8-71-16,-2 10-94 15,0 7-41-15,-3 17-37 16,1 5-1-16,14 10 8 16,8 3 7-16,18 2 12 15,8-3 8-15,10-7 18 16,9-7 11-16,12-19 17 15,8-11 9-15,7-17 37 16,-4-10 17-16,-11-14 44 16,-11-3 13-16,-28-6-13 15,-13 0-13-15,-27-1-58 16,-15 1-33-16,-14 10-40 16,-1 4-5-16,12 17-125 15,6 6-65-15,15 10-416 16</inkml:trace>
  <inkml:trace contextRef="#ctx0" brushRef="#br0" timeOffset="36948.3151">5983 10158 749 0,'1'-1'427'16,"1"-3"-76"-16,5 8-148 16,6 5-44-16,6 11-54 0,8 7-17 15,6 9-35 1,-4 4-16-16,1 0-14 0,-4-6-9 15,-5-6-18 1,-1-9-112-16</inkml:trace>
  <inkml:trace contextRef="#ctx0" brushRef="#br0" timeOffset="38250.1073">5925 11215 367 0,'7'4'256'0,"8"-3"31"0,2-6-39 15,8-14-58-15,7-8-34 16,5-10-35-16,-1-2-7 0,-8-7 11 16,-9-4 10-1,-19-10-7-15,-6 0-12 16,-15 6-39-16,-3 7-21 15,-6 23-43-15,4 11-20 16,2 19-24-16,3 13-7 0,6 19 9 16,6 14 5-1,14 15 13-15,5 0 2 16,24-5 3-16,1-9 6 16,18-12 5-16,7-8-35 15</inkml:trace>
  <inkml:trace contextRef="#ctx0" brushRef="#br0" timeOffset="38966.9864">6905 10445 623 0,'0'-2'323'16,"10"2"-66"-16,4-3-111 0,15 1-67 15,8 1-26 1,10-6-36-16,5 5-7 0,-6 1-46 16,-6 1-73-1</inkml:trace>
  <inkml:trace contextRef="#ctx0" brushRef="#br0" timeOffset="39146.9744">6923 10573 736 0,'4'0'370'0,"10"1"-79"16,11 1-92-16,16-2-71 16,11-2-36-16,11 0-66 15,-1 1-14-15,-4 5-312 16</inkml:trace>
  <inkml:trace contextRef="#ctx0" brushRef="#br0" timeOffset="39652.6983">7669 10531 781 0,'1'0'260'0,"13"0"-242"16,14 6 0 0,32-1 22-16,15 2 9 15,35-3 17-15,20-1 10 16,22-2 16-16,16 0-3 0,7 4-22 16,-9-5-17-16,-26 0-85 15,-21-5-141 1</inkml:trace>
  <inkml:trace contextRef="#ctx0" brushRef="#br0" timeOffset="41208.8155">8230 10188 400 0,'4'-7'275'16,"0"-8"41"-16,-2 0-72 15,-10-5-44-15,-11 0-19 0,-8-2-51 16,-9 6-30-16,-1 6-66 31,2 6-27-31,7 11-33 0,3 3-15 0,8 9 3 16,6 7 4-16,8 4 9 15,7 2 11-15,11-2 9 16,2-4 4 0,7-9 3-1,2-4 4-15,1-13 10 0,2-6 3 16,1-11 5-16,-1-7 1 15,-4-7-6-15,1-2 1 16,-8-13 1-16,-4-6-2 16,-1-14 3-16,-6-6 9 15,-5 5 15-15,0 7 4 0,-2 25 6 16,-3 13-15-16,-2 20-37 16,5 4-16-16,-7 16-20 15,5 7-2-15,1 25 14 16,-6 6 11-16,7 12 7 15,1 0 2-15,4-10 3 16,-1-4 0-16,0-15 64 16,-2-3-133-16</inkml:trace>
  <inkml:trace contextRef="#ctx0" brushRef="#br0" timeOffset="41818.1539">8593 10145 600 0,'3'-6'302'0,"1"-6"-79"16,-6 1-31-16,-3 0-37 0,-6-1-10 15,-6-1-32 1,-1-2-17-16,-9 6-49 0,1 3-25 16,0 6-38-16,1 5-14 15,7 8-7-15,4 1 2 16,9 8 6 0,10 2 7-16,6-2 13 0,7 1 3 15,11-9 7-15,-1-3 2 0,2-8 4 16,0-3 3-1,-6-8 5-15,-1-4 2 16,-6-2 2-16,-3-2 0 16,-9 3-1-16,-3 5-2 15,-4 1-14-15,0 7-8 16,-1 7-15-16,-4 1-3 16,3 13 3-16,-2 4 5 15,3 11 10-15,1 8 5 16,2 1 18-16,0-1 8 15,2-10 7-15,0-6 0 16,1-13-3-16,1-5 71 16</inkml:trace>
  <inkml:trace contextRef="#ctx0" brushRef="#br0" timeOffset="45170.7219">8171 11123 595 0,'2'-6'307'0,"3"-7"-84"16,-2 0-39-16,-4-5-52 16,-5-1-12-16,-10-2-16 15,-8-3-13-15,-8 3-38 16,-4 7-21-1,0 13-41-15,1 7-10 0,9 11-17 16,1 5 0-16,11 6 6 16,6-1 2-16,13 1 15 15,13-4 4-15,9-11 4 16,7-5 6-16,3-14 11 31,1-7 5-31,-4-11 6 0,1-3 1 16,-7-9-2-16,-4-7-3 15,-6-10 0-15,-6-9 0 16,-9-1 0-16,-3 3-3 16,-7 20 14-16,0 13 0 0,-1 20-21 15,0 10-9-15,4 19-24 16,1 13-5-16,5 18 16 16,4 6 11-16,5 5 2 15,3-3 2-15,-1-11 2 16,0-9 0-16,0-8 10 15,-5-10-67-15</inkml:trace>
  <inkml:trace contextRef="#ctx0" brushRef="#br0" timeOffset="45661.664">8369 10981 899 0,'-2'0'390'16,"-3"0"-216"-16,-1 5-57 0,4 10-72 15,-1 2-20-15,6 7-18 16,4-1-3-16,7-3 3 15,8-2 1-15,5-7 9 16,7-8 7-16,2-8 10 16,-4-8 4-16,-6-6 4 15,-5 0-2-15,-14-1-3 16,1-2-2-16,-7 0 3 16,-1 4-4-16,1 9-34 15,-3 9-16-15,-3 17-22 16,5 8-4-16,-3 18 20 15,1 6 8-15,-3 14 7 16,-2 9 3-16,-4 4 6 16,-2-2 3-16,-7-12 6 0,0-13 8 15,-9-21 34 1,-1-12 16-16,-5-19 14 0,1-6-3 16,5-14-31-16,-1-5-22 15,14 3-27-15,0 0-32 16,11 7-149-1</inkml:trace>
  <inkml:trace contextRef="#ctx0" brushRef="#br0" timeOffset="50598.1536">9751 10408 490 0,'1'-11'258'0,"4"-12"-49"16,0-3-22-16,-1 3-31 15,1 1-18-15,-4 7-22 16,4 6-16-16,-3 11-45 15,1 8-13-15,-1 10-37 16,0 9-6-16,5 9 2 16,-5 1 2-16,0 1-1 15,-3-8 2-15,-9-9 0 16,4 1 0-16,-3-11 6 16,-3-6 0-16,2 2 1 15,-5-9-4-15,1-1-18 16,8 1-9-16,8-7-13 0,3-4-2 15,17 3 16-15,8 3 15 16,2 5 20-16,-2 1 6 16,3 6-2-16,-8 0-7 15,-1 2 2-15,3 2-69 16</inkml:trace>
  <inkml:trace contextRef="#ctx0" brushRef="#br0" timeOffset="51202.789">9875 10098 743 0,'-7'-10'363'0,"-11"-10"-114"0,-6 3-42 16,-13 4-69-16,-10 5-36 16,-16 15-73-16,-7 11-26 15,0 19-29-15,6 15-3 16,20 21 8-16,12 15 7 15,21 13 11 1,8-6 2-16,8-7-1 0,16-12-2 0,23-20-6 16,16-9-3-16,32-23 2 15,6-16 6 1,4-31 18-16,-2-16 18 0,-17-26 51 16,-7-12 33-1,-24-24 51-15,-24-9 10 0,-42 4-45 16,-24 10-40-16,-35 36-77 15,-2 13-29 1,3 27-124-16,3 8-100 0</inkml:trace>
  <inkml:trace contextRef="#ctx0" brushRef="#br0" timeOffset="55049.5275">17029 9617 678 0,'-2'0'317'0,"2"3"-127"0,6 0-30 16,-6-3-39-16,7 3-11 15,23 4-24-15,50 42-21 16,-27-23-35-16,10 3 17 15,-8 2-271-15</inkml:trace>
  <inkml:trace contextRef="#ctx0" brushRef="#br0" timeOffset="55493.9567">17643 9958 446 0,'5'0'259'0,"8"2"-6"16,6 2-42-16,12 11-49 16,7 4-23-16,14 5-61 15,5 4-28-15,-1 5-24 16,-5-5-8-16</inkml:trace>
  <inkml:trace contextRef="#ctx0" brushRef="#br0" timeOffset="55996.3373">18279 10254 672 0,'0'0'324'0,"5"0"-124"15,3 2-47-15,12 9-53 16,10 9-10-16,15 15-17 16,4 7-14-16,3 6-20 31,-3-5-9-31,4-8-25 16,-1-11-94-16</inkml:trace>
  <inkml:trace contextRef="#ctx0" brushRef="#br0" timeOffset="56558.8261">18940 10686 475 0,'3'-2'305'16,"10"2"30"-16,-1 2-111 0,8 9-66 16,12 7-28-16,11 9-50 15,9 9-27-15,9 5-21 16,-1-3 0-16,0-6-125 15,-2-4-353-15</inkml:trace>
  <inkml:trace contextRef="#ctx0" brushRef="#br0" timeOffset="56961.2205">19554 11093 909 0,'5'0'375'0,"12"2"-215"0,10 4-36 0,3 2-43 31,11 6-23-31,7 9-36 0,5 6-7 16,4 5-49-16,-5 1-226 16</inkml:trace>
  <inkml:trace contextRef="#ctx0" brushRef="#br0" timeOffset="57429.5721">20095 11381 683 0,'2'-2'370'15,"5"0"-38"-15,16 7-203 0,8 8-23 16,19 9-25-16,9 6-11 16,3 6-35-1,4 3-11-15,-3 1-8 0,-3-1 0 16,-2-12-32-16,-9 0-70 15</inkml:trace>
  <inkml:trace contextRef="#ctx0" brushRef="#br0" timeOffset="58335.3121">19151 10181 577 0,'0'-2'308'0,"0"-3"-83"0,0 4-94 16,0 1-95-1,0 0-30-15,-2 6-24 16,1 19 5-16,-3 40 9 0,3-24 1 15,1 1 5 1,-2-2 4-16,2-10 5 0,3-8 3 16,-3-14 19-16,1-6 28 15,-1-10 23-15,0-6 4 16,-2-8-8-16,-1-8-24 16,2-3-19-16,6 1-3 15,3 3-14 1,2 6-6-16,7 6-10 0,0 2-4 0,8 6-10 15,5 0-3-15,9 9-3 16,4 3-1-16,-1 2 10 16,-1 3-15-16</inkml:trace>
  <inkml:trace contextRef="#ctx0" brushRef="#br0" timeOffset="61161.897">16815 11513 314 0,'13'-4'209'0,"7"-2"7"16,18 3-91-16,7-1-15 0,5 3-20 16,2 1-16-16,-12 0-26 0,-5 6-8 15,-17-1 5 1,-7-3 6-16,-10 0 10 0,-2-4 3 15,-7-2-18 1,5 7-5-16,0-7-10 16,-1 3-3-1,3 0-8-15,1 0-2 0,0 0 2 16,0 0 8-16,0 1 18 16,0-2 5-16,-1 1 0 15,0 0-11-15,0 1-22 16,0 0-10-16,-1 0-9 15,1 16-4-15,2 36-2 16,3-23 2-16,3 8 2 16,0-1 3-16,2 0 2 15,1-6 2-15,4-8-20 16,-4-6-450-16</inkml:trace>
  <inkml:trace contextRef="#ctx0" brushRef="#br0">1700 11355 658 0,'-12'3'326'0</inkml:trace>
  <inkml:trace contextRef="#ctx0" brushRef="#br0" timeOffset="98422.8356">2322 11650 887 0,'-8'-3'384'0,"-8"-5"-223"16,-4 7-52-16,1 7-92 0,0 6-29 15,6 9-26-15,4 7-1 16,14 0 16-16,8 1 8 16,12-9 12-16,6-4 16 15,8-10 46 1,1-6 22-16,-7-8 54 0,-8-7 3 0,-18-4-11 16,-7-2-17-1,-13-1-56-15,-5 3-29 0,2 0-164 31,0 4-238-31</inkml:trace>
  <inkml:trace contextRef="#ctx0" brushRef="#br0" timeOffset="98826.5716">3029 11677 678 0,'13'8'341'16,"9"5"-122"-16,-4 10-81 15,2 3-24-15,-8 2-38 0,-5 0-13 0,-2-6-12 16,-3-4-4-16,-2-10-3 15,0-3 8 1,5-12 7-16,2-7 0 16,5-8-12-1,3-4-16-15,3 2-23 0,0 2-7 16,0 8-2 0,2 6-3-16,-2 9 0 15,2 7 2-15,1 7-2 16,0 4 1-16,-4 8 3 15,-4 1 1-15,-9 4 4 16,0-2 2-16,-3-2-80 0,1-5-146 16</inkml:trace>
  <inkml:trace contextRef="#ctx0" brushRef="#br0" timeOffset="99472.9311">1589 11425 617 0,'1'2'291'0,"1"-2"-77"0,18 1-85 16,10 1-11-16,24-6 13 15,13 1-13-15,20-1-47 16,1 3-15-16,-14 2-23 15,-14 0-10-15,-27 3-10 16,-11-2-27-16,-14 0-96 0,-6 3-49 16,-13-3-115-16,-6 1-31 15,-12-3 72-15,-3-4 47 16,0-2 159-16,0 1 87 16,12 3 63-16,6 5 5 15,8 15-16 1,3 9-14-16,4 13 4 0,1 2 17 0,6 6-3 15,0 2-11 1,1-5-39 0,2 1-19-16,-7-13-5 0,1-3 11 0,-4-8-289 31</inkml:trace>
  <inkml:trace contextRef="#ctx0" brushRef="#br0" timeOffset="100143.2824">3377 11561 1021 0,'7'-16'397'15,"15"-20"-249"-15,3-1-40 0,10 10-20 16,3 8-16-16,-1 23-40 16,3 12-23-16,-4 26-9 15,-6 7 3-15,-11 11 10 16,-4 3 4-16,-6-6-1 16,-4-3-1-16,1-16 1 15,1-6 2-15,0-17 7 16,-1-6 16-16,-6-12 22 15,-2-9 3-15,-9-12-3 16,-3-5-16-16,-8 2-35 16,0 6-19-16,-7 19-32 0,1 8-9 15,-1 19 2-15,-3 6 12 16,15 3 21 0,6-2 9-16,9-11-65 15,5-6-70-15</inkml:trace>
  <inkml:trace contextRef="#ctx0" brushRef="#br0" timeOffset="100293.3569">3889 11895 1128 0,'7'-2'591'0,"1"-3"-174"15,-3 0-196-15,-1 0-57 16,-4 2-141-16,-3-1-138 0</inkml:trace>
  <inkml:trace contextRef="#ctx0" brushRef="#br0" timeOffset="100697.675">4399 11681 912 0,'-20'-2'403'15,"-14"-2"-194"-15,9 12-136 0,2 8-31 16,14 13-46-16,7 3-12 15,13 8 3-15,11-1 5 16,16-8 16-16,0-1 7 16,0-20 16-16,-4-10 31 15,-11-14 47-15,-6-12 15 16,-12-16 13-16,-4-4-23 0,-15-11-42 16,-8-6-16-1,-5-5-28-15,6 3-10 16,10 2-18-16,7 7-12 15,10 17-17-15,8 9-51 0,6 23-151 16,3 9-140 0</inkml:trace>
  <inkml:trace contextRef="#ctx0" brushRef="#br0" timeOffset="100981.4308">4671 11660 783 0,'-6'-2'380'0,"-3"2"-156"15,-3 4-77-15,4 11-88 16,3 5-25-16,7 5-14 16,4 2-5-16,7 2-3 0,4 1 4 15,5-5 26-15,6-5 27 16,3-11 45-16,1-7 13 15,-3-8 3-15,-3-5-17 16,-11-10-34-16,-5-1-15 16,-10-2-33-16,-5 0-43 15,-6 4-127-15,-4-1-100 16</inkml:trace>
  <inkml:trace contextRef="#ctx0" brushRef="#br0" timeOffset="101194.0212">4885 11668 910 0,'9'4'408'0,"5"7"-193"16,2 5-38-16,0 10-73 16,-5 1-22-16,0 6-40 15,-3 0-12-15,-2-3-11 16,4-1-2-16,-3-8 4 16,5-6 8-16,4-15 17 15,-1-6 8-15,10-15 5 16,2-5-8-16,1-4-13 0,-3 0-11 15,-7 4-56 1,-3 7-76-16</inkml:trace>
  <inkml:trace contextRef="#ctx0" brushRef="#br0" timeOffset="101489.2062">5541 11737 753 0,'-1'8'430'0,"-3"3"-75"16,-12 5-142-16,-1 5-35 16,-13 1-89-16,0 1-38 15,1-3-30-15,-3-5 2 0,3-8 2 16,0-6 2-16,2-9-14 16,4-7-7-16,9-4-11 15,4-3-7 1,12 5-3-16,7-1-5 15,10 8-13-15,5 4-5 0,8 6 18 16,-1 11 12 0,-5 9 19-16,6 7 13 0,-14 5-4 15,3-1-3-15,-5-2-15 0,-9-5-101 16</inkml:trace>
  <inkml:trace contextRef="#ctx0" brushRef="#br0" timeOffset="101869.0339">5652 11650 821 0,'-4'0'424'16,"0"3"-128"-16,-2 17-164 15,1 11-49-15,5 25-50 16,0 12-3-16,9 12-7 16,2-2-2-16,-1-12 3 15,2-8-3-15,-6-20-42 16,0-11-47-16,-3-13-251 16</inkml:trace>
  <inkml:trace contextRef="#ctx0" brushRef="#br0" timeOffset="102126.9495">5660 11871 699 0,'7'-3'389'0,"15"-5"-15"16,4 1-246-16,13 2-89 0,0 2-11 16,2-2-14-16,-5 2 2 15,-13-4-21-15,-4-4-8 16,-12-4-6-16,-3-1 1 15,-1-2 27-15,-4 0 14 16,1 8 20-16,0 7 0 0,-1 7 2 16,1 9-6-16,-4 10-16 15,4 8-1 1,4 6-7-16,3 4-2 0,-2-6 13 16,4-6-43-16,2-10-309 15</inkml:trace>
  <inkml:trace contextRef="#ctx0" brushRef="#br0" timeOffset="102694.198">6076 11714 979 0,'7'-1'424'0,"9"3"-234"16,0 7-77-16,-2 10-60 0,-1 9-15 15,-8 6-3 1,0 4-2-16,-7 3-7 15,-4-7-2-15,3-9 9 0,0-6-31 16,6-13-53 0,2-6-19-16,4-13-30 15,2-9 29-15,5-9 47 0,2-5 16 16,2 3 12-16,-1 2 4 16,-9 9 28-16,-4 6 9 15,-6 9 6-15,-7 5 1 0,-7 6-20 16,0 3-12-1,-1 5-15-15,5 5-7 0,7 3-10 16,6 2 1 0,8 4 9-16,3-2 2 0,6 0 0 15,3-3-1-15,3-7-37 16,2-4-13-16,6-3-13 16,-1-4 3-16,-4-8 38 0,-2-3 16 15,-7-8 16 1,-2-1 6-16,1 2 26 0,-3-3 11 15,-13-5 21 1,1 0 4-16,-11-5-18 16,-3 1-11-16,-2 7-17 15,-3 5-7-15,5 12-14 16,-3 4-5-16,3 9-18 0,4 6-4 16,2 4-2-1,4 4 3-15,10 2 12 0,2-1 4 16,9-3 5-16,2-5 6 15,-1-8-24-15,0-4-52 16,-8-12-276 0</inkml:trace>
  <inkml:trace contextRef="#ctx0" brushRef="#br0" timeOffset="102813.2337">6503 11566 1049 0,'-3'-8'523'15,"-3"-2"-197"-15,3 10-167 16,3 3-65-16,0 9-83 15,7 4-21 1,6 12-111-16</inkml:trace>
  <inkml:trace contextRef="#ctx0" brushRef="#br0" timeOffset="103307.5759">7426 11790 855 0,'-10'-4'408'0,"-9"-8"-170"15,-2 9-106-15,-4 3-39 0,0 8-68 16,0 13-28-16,5 11-28 15,5 6-2 1,12 7 5-16,6-6 8 0,17-7 13 16,5-4 8-16,7-11 10 15,-1-5 6-15,-2-10 37 16,-9-8 18-16,-8-7 23 16,-6-4 8-16,-15 1-24 15,-9 0-18-15,-8-1-30 16,-4 1-13-16,2 3-56 15,14 4-65-15,4 5-412 16</inkml:trace>
  <inkml:trace contextRef="#ctx0" brushRef="#br0" timeOffset="103586.1776">7427 11800 795 0,'14'-5'409'15,"25"-3"-96"-15,5 3-132 16,14 2-87-16,-1 4-36 15,-3 4-42-15,-2 0-5 16,-8 5-16-16,-5-6-27 0,-14-3-127 16,-9-1-90-1,-15-2-133-15,-5-3 5 16,-8 1 125-16,-7-1 91 0,3 3 190 16,-2 2 46-1,6 5 88-15,3 3 29 16,0 4-3-16,1 4-7 0,1 9-75 15,3 6-27-15,2 2-43 16,2 3-14-16,0-3 4 16,3-5-74-16</inkml:trace>
  <inkml:trace contextRef="#ctx0" brushRef="#br0" timeOffset="103841.4371">8104 11971 669 0,'-1'-7'354'0,"-12"-11"-56"32,-2 0-59-32,-11-4-54 0,-11 1-35 0,1 2-75 15,4 4-33 1,5 13-45 0,9 4-18-16,4 13-7 0,6 9 5 15,8 8 13-15,0-1 14 0,11-2 16 16,8-4 10-16,8-11 11 15,7-4 2 1,2-5 2 0,-8-6-2-16,-6-6-37 0,-6-5-83 15</inkml:trace>
  <inkml:trace contextRef="#ctx0" brushRef="#br0" timeOffset="104396.8245">8881 11768 883 0,'-12'-2'360'16,"-15"0"-234"-16,0 8-50 0,6 14-70 15,1 9-17-15,8 9-19 16,9 3-2-16,13 0 17 15,8-2 19-15,10-11 33 16,4-6 12-16,-4-11 33 16,-8-11 21-16,-12-7 14 15,-8 1-3-15,-18-4-38 16,-3-1-34-16,-8 2-38 16,-2-4-38-16,11 4-176 15,10 5-219-15</inkml:trace>
  <inkml:trace contextRef="#ctx0" brushRef="#br0" timeOffset="104638.0108">8922 11866 863 0,'18'-2'457'0,"12"-1"-108"0,1 7-179 31,-6 7-46-31,-5 7-66 0,-9 2-25 0,-7 2-18 16,-5 0-2-16,-3-2 2 15,-2-2 1-15,5-8 1 16,2-4 1-1,4-14-1-15,6-4-1 0,8-9-5 16,2-2-4-16,4 6-7 16,-2 3-6-16,-3 11-7 15,-2 7-3 1,-9 9-2-16,1 5 3 16,-9 8 9-16,-1 0 22 0,-5 0-200 15</inkml:trace>
  <inkml:trace contextRef="#ctx0" brushRef="#br0" timeOffset="104857.9519">9336 11752 1187 0,'6'-5'543'0,"-3"-9"-266"0,2 21-156 16,-1 11-44-1,-1 25-57-15,7 14-3 16,0 17-1-16,-1 3-1 15,-6-2-2-15,-6-3-1 16,-6-11 0 0,-2-7 0-16,3-11-33 0,8-9-44 15,0-13-164 1,0-10-240-16</inkml:trace>
  <inkml:trace contextRef="#ctx0" brushRef="#br0" timeOffset="105014.3315">9350 12016 1023 0,'0'-3'401'0,"10"-2"-265"15,11 1-73-15,14 0-47 16,6 3-3-16,8-1-74 16,3 2-94-16</inkml:trace>
  <inkml:trace contextRef="#ctx0" brushRef="#br0" timeOffset="105488.4589">9897 11831 617 0,'2'-9'328'0,"0"-6"-82"16,-6-2-42-16,-5 7-84 15,-4 7-35-15,-1 1-54 16,0 6-22-16,5 10-27 16,5 1-6-16,4 9 1 15,1 1 7-15,3-1 14 16,3-4 3-16,4-6 8 15,2-3 3-15,-1-7 7 16,-4-2 5-16,-4-2 3 16,-4-3-6-1,-6-3-16-15,-4-1-5 0,-9 0-10 0,1 4 0 16,1 3 0 0,3 5-1-16,7 5-9 0,1 1 3 31,9 9 16-31,2-5 6 15,9 3 21-15,2 1 8 16,1-8 1-16,7 2 0 16,1-6 1-16,-1-7-2 15,8-6-4-15,-5-2 0 16,-3-10-1-16,-1-3-4 0,-4-6-2 16,-3 0-1-16,-6-1-6 15,0 6-3-15,-7 9 0 16,-2 5-8-16,-1 11-16 15,0 9 0-15,-2 9-5 16,0 7 5-16,-1 3 14 16,3-1 2-16,1-3 3 15,-1-2 0-15,5-6-121 16,-3-3-116-16</inkml:trace>
  <inkml:trace contextRef="#ctx0" brushRef="#br0" timeOffset="105610.1817">10082 11715 757 0,'-1'-11'441'0,"-1"-17"-30"16,2 17-294-16,0 7-75 15,4 7-74-15,3 7-122 16</inkml:trace>
  <inkml:trace contextRef="#ctx0" brushRef="#br0" timeOffset="105907.6468">10421 11952 642 0,'-1'-5'348'0,"-4"-11"-57"16,0 2-70-16,-7 3-72 15,-5 0-30-15,-9 9-54 16,0 3-22-16,4 10-26 15,2 5-11-15,8 8-11 16,4 4-6-16,4-2 1 16,8 2 8-16,12-9 18 15,6-5 13-15,9-7 16 16,3-5 20-16,0-4 16 16,-5-8 3-16,-12-9-1 15,-10-3-21-15,-12-3-49 16,-9-2-69-16</inkml:trace>
  <inkml:trace contextRef="#ctx0" brushRef="#br0" timeOffset="106237.729">11060 11508 973 0,'3'-5'500'0,"4"0"-194"15,0 5-112-15,-1 25-140 16,4 13-46-16,4 25-8 15,0 16 3-15,-4 15 5 16,1 2 0-16,-12-12 7 16,-1-15 2-16,0-32-32 15,-7-15-33-15,2-18-115 16,-3-4-197-16</inkml:trace>
  <inkml:trace contextRef="#ctx0" brushRef="#br0" timeOffset="106431.6732">10936 11426 909 0,'18'-18'422'0,"14"-17"-204"16,14 22-35-16,5 15-30 0,12 24-52 15,-3 12-26-15,1 19-37 16,-6-3-5-16,-26-5-13 16,-11-6 5-16,-34-10 26 15,-12-4 5-15,-16-7 2 16,1-2-7-16,2-12-140 15,-3-4-100 1</inkml:trace>
  <inkml:trace contextRef="#ctx0" brushRef="#br0" timeOffset="107224.1667">11851 11747 924 0,'11'-13'410'0,"17"-14"-180"0,4 3-60 16,12 6-55-16,3 9-32 15,-3 19-58-15,0 12-29 16,-16 27-19-16,-10 11 5 16,-11 14 12-16,-4 1 6 15,0-10 6-15,-1-11 5 16,1-22 6-16,4-9 6 0,0-16 17 16,0-8 12-16,-2-12-5 15,-5-9-9-15,-7-9-24 16,-5-2-15-16,-3 0-12 15,-4 10-9-15,-11 12-22 16,-3 10-2-16,-3 13 1 16,1 9 11-16,12 1 5 15,9 2-49-15,16-10-281 16</inkml:trace>
  <inkml:trace contextRef="#ctx0" brushRef="#br0" timeOffset="107484.4484">12384 12052 265 0,'20'-5'173'0,"16"-1"-3"16,-9-6 32-16,-2 1 28 15,-13-1 24-15,-6-2-13 16,-13-1-37-16,-5-3-25 16,-10-3-58-16,-5 0-28 15,-2 11-51-15,-3 3-22 0,5 14-34 16,3 10-8-16,12 8-4 15,9 9 1-15,8-4 13 16,6-1 3-16,11-7 10 16,6-5 4-16,0-3-11 15,4-5-49-15,-4-11-290 16</inkml:trace>
  <inkml:trace contextRef="#ctx0" brushRef="#br0" timeOffset="107835.9074">12461 11757 664 0,'-4'-20'421'0,"1"-19"23"0,-1 8-212 16,4 16-128-16,1 6-52 16,2 9-85-16,0 8-14 15,6 10-12-15,1 8-20 16,0 8-3-16,4 7 1 16,-5 11 4-16,4 4 30 15,4 7 20-15,4 1 36 16,11 3 15-16,5-2 10 15,-1 5 18-15,-9 0-30 16,-11-4-4-16,-16-6 0 16,-10-18 4-16,-6-6 6 0,-12-23 17 15,6-6 11-15,-3-17 19 16,4-13 4 0,13-11-14-16,1-14-9 15,18-1-30-15,6-2-10 0,8 3-11 16,4 3-5-16,-1 4 0 15,-2 6 0-15,-3 2 12 16,-1 3-36-16,-7 0-137 16,-2 4-322-1</inkml:trace>
  <inkml:trace contextRef="#ctx0" brushRef="#br0" timeOffset="108199.5911">12902 11961 932 0,'-1'0'401'0,"-6"1"-230"16,1 7-51-16,-1 10-80 0,-1 0-18 15,6 7-18-15,3-2-2 16,8-2 0-16,3-2 4 16,4-7 11-16,11-6 8 15,1-7 15-15,2-3 4 16,-1-9 5-1,-8-1 1-15,-11-6-7 0,-3-2-5 16,-6 5-16 0,-2 1-10-16,-1 9-34 0,0 5-16 15,-3 7-13 1,5 5-1-16,2 6 37 0,5 2 17 16,9-2 40-16,2-1 23 15,4-4 35-15,2-8 23 16,-5-3 5-16,2-2-6 15,-12-12-28-15,-2-1-27 16,-8-7-61-16,-4-1-81 16</inkml:trace>
  <inkml:trace contextRef="#ctx0" brushRef="#br0" timeOffset="108825.5348">13746 11938 592 0,'-1'13'238'0,"1"12"-142"0,-2 10-57 16,-3-4 8-16,6-14-2 31,-1-8-4-31,1 0 3 0,3 13 41 0,5-10 18 16,-2-12 6-16,-6-17-2 15,-2-6-44-15,-4-9-28 16,2 0-9-16,-4-2-15 15,3 2-8-15,6 11-20 16,3 7-11-16,11 8-8 16,7 4-1-16,6 3 11 0,2 1 8 15,5 4 10 1,-1-2 4-16,-5 1 16 0,-5 0 11 16,-9-1 15-1,-8 3 2-15,-5 8-6 0,-3 4-5 0,-7 6-14 31,0 2-2-31,-2 2-5 0,-2 0 0 16,9-2-31-16,2-2-92 16</inkml:trace>
  <inkml:trace contextRef="#ctx0" brushRef="#br0" timeOffset="109114.9044">14042 11962 645 0,'7'0'327'15,"4"4"-77"-15,6 13-145 16,-1 5-29-16,-2 3-13 0,0 4-9 16,-9-7-4-16,-2-1-2 15,-6-6-8-15,-2-6-2 16,-3-8 19-16,2-2 7 16,4-12-4-16,2-3-7 15,10-6-29 1,3-2-14-16,3 1-12 15,3 2 2-15,2 10 13 16,-1 0 3-16,-5 14 11 16,0 1-4-16,-8 10-15 0,-1 6-1 0,1 5-3 31,-3 1 23-31,-1-1-161 0</inkml:trace>
  <inkml:trace contextRef="#ctx0" brushRef="#br0" timeOffset="109401.3449">14366 11994 1172 0,'9'4'480'0,"8"3"-284"16,2 15-110-16,3 8-21 0,3 12-27 0,4 8-8 16,-14 0-16-16,-7 0-2 15,-19 3-5 1,-11-4-2-16,-13-6 0 15,-6-7-13-15,3-18-17 0,1-12-10 0,13-18-6 16,1-12 15-16,18-19 20 31,8-4 15-31,15-13 10 16,13 0 3-16,12-1-4 16,3 2-7-16,8 14-11 15,-3 2-29-15,-17 17-208 16</inkml:trace>
  <inkml:trace contextRef="#ctx0" brushRef="#br0" timeOffset="109731.146">14649 12011 732 0,'9'2'436'0,"2"1"17"15,1 8-315-15,-2 5-17 16,-9-3-44-16,4 5-19 0,-7-6-20 15,-1-4-7 1,1-1-3-16,1-6 12 0,1-6 8 16,5-1-5-1,10-9-10-15,-4-4-14 16,15-6-18-16,2 4-1 0,1-1-4 16,2 2-3-1,-10 14 2-15,-5 4 0 16,-4 15 3-16,-5 7 2 0,-4 13 0 15,-2 2 4-15,-3 5-1 16,0 2 2-16,0-6 2 16,2-5-13-16,0-11-104 15,0-9-63-15</inkml:trace>
  <inkml:trace contextRef="#ctx0" brushRef="#br0" timeOffset="109858.1797">14852 11728 960 0,'1'-6'405'16,"-1"-3"-242"-16,0 3-84 16,4 10-91-16,1 5-16 15,8 8-114-15,6 5-102 16</inkml:trace>
  <inkml:trace contextRef="#ctx0" brushRef="#br0" timeOffset="109992.9273">15063 11983 405 0,'15'20'294'0,"15"14"-12"0,-6-5-40 15,-2-5 2-15,-11-8-15 16,-9-1-11-16,-6-4-31 16,-5 0-46-16,-6 1-68 15,-1 0-21-15,10 7-65 16,-15-1-84-16</inkml:trace>
  <inkml:trace contextRef="#ctx0" brushRef="#br0" timeOffset="110993.0903">2035 12609 614 0,'-1'-8'323'0,"-5"-4"-68"16,-6 3-40-16,-12 4-57 0,-2 9-33 16,-6 10-68-16,-3 7-30 15,7 12-44-15,8 6-12 16,17 8-4-16,9 1 9 15,21-6 17 1,3-7 7-16,10-17 9 0,0-8 5 16,-7-17 9-1,-6-6 5-15,-8-9 8 0,-8-3 3 16,-8-1-5-16,-2 0-2 16,-11 4-12-16,2 5-8 0,-2 7-29 15,-1 10-14-15,4 15-13 16,-10 14 1-1,9 23 16-15,4 10 9 16,3 8 17-16,11-5 1 0,0-12 12 16,1-10 3-16,0-8-4 15,-3-7 17-15,2-8-116 16,-2-4-146-16</inkml:trace>
  <inkml:trace contextRef="#ctx0" brushRef="#br0" timeOffset="111270.6195">2380 12686 945 0,'-13'-8'400'16,"-17"0"-231"-1,4 5-72-15,1 8-69 0,15 10-28 16,4-7-22-16,2 0-2 0,-2 29 11 15,6 3 8-15,18-8 20 16,11-17 25-16,6-14 45 16,-1-3 22-16,-7-11 23 15,-6-2-10-15,-14-1-30 16,-5-1-23 0,-4 4-49-16,-8-1-58 0,1 4-194 15</inkml:trace>
  <inkml:trace contextRef="#ctx0" brushRef="#br0" timeOffset="111591.3359">2530 12848 767 0,'12'8'347'0,"5"3"-164"0,9 1-81 15,4-4-4-15,-2-9-7 16,-1-6-2-16,-2-7-10 15,-5-5-8-15,-4-4-21 16,-5 3-4-16,-11-8-4 16,-5-2-7-16,-13 2-14 15,-3-1-13-15,-4 11-22 16,2 6-16-16,5 16-25 16,1 9 1-16,3 14 5 0,-1 6 7 15,4 15 27 1,7 8 7-16,0 11 9 0,4 5 7 15,2-11 0-15,-2-6-2 16,6-11 4-16,-3-7 1 16,3-7-39-16,3-5-67 15</inkml:trace>
  <inkml:trace contextRef="#ctx0" brushRef="#br0" timeOffset="112061.7586">2908 12780 897 0,'1'-3'384'0,"12"0"-208"16,2-2-70-16,9 2-60 0,6 0-19 15,0 1-19-15,6 2-1 16,-6-5 8-16,-6 1 5 15,-10-4 8-15,-7 3 0 16,-7 3-18-16,-7 0-12 16,-5 6-16-16,-3 4-3 15,-8 4 9-15,9 4 8 16,-1 6 8-16,1 0 2 16,11 9 1-1,-4-6 1-15,5 1 6 16,4-2 4-16,8-7 10 0,3-3 4 15,11-9 2-15,0-8 2 16,1-11-4-16,1-3 0 16,-6-6-11-16,-4 0-19 15,-1 0-30-15,-4 3-11 16,0 8-7-16,-5 5 3 0,-3 8 10 16,-3 7 1-16,0 10 1 15,0 5 9 1,0 5 12-16,2-1 6 15,0-3 6-15,-2-6 6 0,0-6-153 0</inkml:trace>
  <inkml:trace contextRef="#ctx0" brushRef="#br0" timeOffset="112186.7649">3180 12572 963 0,'0'-8'446'0,"-2"-6"-216"0,0 4-117 15,8 13-119-15,0 5-84 16</inkml:trace>
  <inkml:trace contextRef="#ctx0" brushRef="#br0" timeOffset="112660.3734">3520 12913 647 0,'1'-9'302'16,"-1"-11"-102"-16,-6-1-12 15,4 1-16-15,-7-1-9 0,0 6-51 16,-1 4-39-16,-5 8-51 16,0 5-20-1,-4 10-20-15,0 4-2 0,7 14-4 16,1-2 0-16,13 8 5 15,8 2 9-15,7-13 8 16,4-2 3-16,8-12 12 16,-3-7 6-16,0-11 8 15,-3-2 3-15,-8-12 3 16,-1-3-1-16,-4-2-2 16,-1-1-1-16,-8 4-7 15,-1 3-3-15,0 11-18 16,-3 6-15-16,3 8-23 15,0 9-1-15,1 6 14 0,5 3 14 16,9 2 26 0,3-2 13-16,9-6 18 15,6-1 12-15,1-8 8 16,-3-7 4-16,-1-2 11 16,-5-8-4-16,-9-6-4 15,-3 0-7-15,-10-7-40 0,-3-1-47 16,-11 0-138-16,0 2-480 15</inkml:trace>
  <inkml:trace contextRef="#ctx0" brushRef="#br0" timeOffset="113269.5913">4986 12972 445 0,'0'-8'301'15,"-3"-5"39"1,-3-2-150-16,-5 0-84 0,-1 2-22 16,-12 3-46-16,-3 7-18 15,-1 13-34-15,1 13-13 16,13 11-3-16,5 1 4 0,15-3 13 15,5-6 4 1,10-12 9-16,3-4 4 16,2-10 13-16,-2-5 6 0,-2-13 5 15,3-6-1 1,-8-14-1-16,2-5-2 0,-9-12 3 16,-2 0 14-16,-8-5 24 0,-2 0 17 15,-7 3 17 1,-4 4-2-16,5 16-27 15,2 11-25-15,3 17-60 16,1 9-16-16,-1 10-14 16,0 13 4-16,2 19 35 0,1 7 5 15,5 19 11 1,0 4 3-16,8 5 2 16,-1-3-2-16,6-18 0 0,1-10-17 15,-7-27-192-15</inkml:trace>
  <inkml:trace contextRef="#ctx0" brushRef="#br0" timeOffset="113680.0608">5358 12989 431 0,'1'-4'299'0,"0"-9"37"15,-3-3-118-15,-5-4-62 16,-1 1-16-16,-8 3-33 16,-4 1-22-1,-7 10-50-15,-5 4-23 0,3 14-23 16,5 4-10-16,10 6-3 16,11 2 1-16,6-4 6 15,13-1 7-15,10-9 11 16,3-3 6-16,5-9 8 15,-6-2 1-15,-3-4 5 16,-4 0 0-16,-11-4-3 16,-3 1 12-16,-4 7-6 15,-1 4 5-15,-2 18 7 16,2 5-14-16,-4 8 0 16,2 9-9-16,3 9-7 15,0 4 4-15,4 6 6 16,-6-9 6-16,-1-11 1 0,0-7-2 15,0-14-59 1</inkml:trace>
  <inkml:trace contextRef="#ctx0" brushRef="#br0" timeOffset="114233.931">6376 12913 829 0,'-6'18'295'0,"4"21"-248"0,4-3-3 15,12-8 8-15,11-3 2 0,6-14 10 16,3-9 28 0,-1-10 25-16,-1-9-1 0,-6-18-9 15,-5-4-20 1,-12-14-25-16,-9-3-2 0,-18-5-11 16,-12-4-8-16,-17-1-19 15,-4 5-12-15,5 20-28 16,4 11-13-1,13 29-21-15,7 6-6 0,13 13-4 16,8 8 4-16,16 10 13 16,12 4 12-16,12 5 23 15,13-2-2-15,15-2-157 16</inkml:trace>
  <inkml:trace contextRef="#ctx0" brushRef="#br0" timeOffset="114477.1388">6982 12936 652 0,'-2'8'350'0,"-9"7"-77"15,-1 6-47-15,-6 3-75 16,-5-4-28-16,0-3-50 16,-1-4-6-1,-2-12-18 1,1-3-5-16,3-7-2 16,-1-9-4-16,10-2-21 0,2-2-15 15,15 1-23 1,5 6-11-16,11 7-1 0,4 9 13 15,3 12 24-15,-1 3 14 16,-4 11 18-16,0 1-5 16,-10 1-4-16,6 1-4 15,2-8-36-15,1 0-29 16</inkml:trace>
  <inkml:trace contextRef="#ctx0" brushRef="#br0" timeOffset="115123.9364">7937 12827 732 0,'-19'-1'340'15,"-12"1"-137"-15,2 3-87 16,10 11-83-16,11 4-29 15,11 9-27-15,4 2-4 16,10 1 16-16,6-3 7 0,5-7 10 16,3 0 4-1,-7-10 5-15,-8-4 7 0,-16-6-3 16,-10-3-5-16,-8 3-9 16,-10-2-5-16,-1 2-1 15,5 1 0-15,4 3-7 16,5 1-7-16,12 5-8 15,3 4 2-15,5 1 13 16,8 2 7-16,5-2 18 16,0-3 6-16,13-5 4 15,3-3 1-15,6-8-1 16,0-5-1-16,-2-3 0 16,-3-5 0-16,-7-1-1 15,-4-3-1-15,-7-1 30 16,-6-1 19-16,-7 9 19 0,0 6-4 15,-7 8-42-15,1 10-27 16,-4 7-22 0,0 4-1-16,5 9 4 0,0-3 4 15,2 2-1-15,-1-2 0 16,0-8-148-16,0 1-350 16</inkml:trace>
  <inkml:trace contextRef="#ctx0" brushRef="#br0" timeOffset="115279.2645">8134 12712 917 0,'-6'-9'514'16,"-5"-10"-43"-16,2 6-318 0,7 7-155 16,6 6 1-16,7 12-217 15,6 4-270-15</inkml:trace>
  <inkml:trace contextRef="#ctx0" brushRef="#br0" timeOffset="115469.3515">8268 12852 895 0,'5'14'462'15,"3"10"-146"-15,4 13-152 16,1 2-51-16,2 5-69 0,1-2-21 16,-5-12-8-1,7-2-2-15,-5-15 8 0,0-5 7 16,8-9 11-16,-2-6 3 0,4-4 1 15,4-3-3 1,-9-7-12 0,-3-6-32-16,-3 3-137 0,-2-1-140 15</inkml:trace>
  <inkml:trace contextRef="#ctx0" brushRef="#br0" timeOffset="115937.5495">8945 13011 758 0,'-8'8'404'0,"-9"5"-115"0,-4 4-130 15,-1 2-55-15,1-2-56 16,-4-1-12 0,3-4-14-16,-2-3 2 0,-3-10 9 15,2-5 2-15,0-12-3 16,3-1-8-16,11 0-25 0,6-1-11 15,13 4-16 1,7-5-6-16,5 1 6 0,4 8-3 0,0 12-11 16,-6 7 14-1,0 18 16 1,-4 0 12-16,-3 5 29 16,5 2-7-16,3-8-1 15,1-1-2-15,7-12 5 16,-3-6 8-16,0-9 8 15,-2-2 1-15,-4-11-2 16,-1 0-5-16,-3-2-9 0,-4-7 0 16,-2 2-3-1,-3 2-3-15,-2 1-6 0,0 7-1 16,-3 8-11-16,0 3-3 16,1 15-2-16,1 3-5 15,0 8 6-15,1 1 0 16,-2 0 2-16,2 0 0 15,3 1 1-15,-1-1 2 16,3-6-86-16,-1-3-89 16</inkml:trace>
  <inkml:trace contextRef="#ctx0" brushRef="#br0" timeOffset="116122.589">9404 12955 812 0,'7'-4'423'16,"2"-5"-113"-16,4 6-195 15,-4 1-50-15,-4 8-65 16,-2-1-24-16,-3 8-403 16</inkml:trace>
  <inkml:trace contextRef="#ctx0" brushRef="#br0" timeOffset="116267.3537">9378 13174 1278 0,'0'1'658'0,"-3"-1"-179"16,3 0-244-16,-1 0-61 0,1 0-89 16,0 0-22-16,0 0-153 15</inkml:trace>
  <inkml:trace contextRef="#ctx0" brushRef="#br0" timeOffset="119064.8288">2108 14319 636 0,'-3'-8'324'0,"-1"-9"-111"16,-5 7-71-16,-8 1-25 16,-2 9-45-16,-3 4-22 0,-9 14-31 15,-1 7-12 1,3 11-19-16,3 9-4 0,18 1 1 15,8 0 5 1,12-11 12-16,7-11 7 16,9-16 12-16,-3-9 8 15,4-15 12-15,-1-5 3 0,-3-15-2 16,0-8-4-16,-6-9-7 16,1-7-2-16,-8-10-2 15,-1 0-3-15,-4-10-1 16,-6 3-3-16,-3 12 14 0,-2 11 15 15,-3 26 14-15,-2 10 0 16,0 16-28 0,3 5-24-16,0 18-24 15,4 8-5-15,5 21-1 16,2 9 5-16,5 9 3 16,0 7 2-16,-1 4 12 15,-1 4 4-15,-2-6 3 16,-1-8 1-16,-2-21-1 15,-2-12 2-15,1-17 6 0,2-4-21 16,3-10-156-16</inkml:trace>
  <inkml:trace contextRef="#ctx0" brushRef="#br0" timeOffset="119457.9676">2348 14068 1018 0,'0'-1'481'16,"1"-8"-201"-16,6 18-181 15,1 3-43-15,8 20-45 0,5 18 4 16,3 10 4-16,-1 13 1 16,3 6-3-16,-6-10-3 15,0-8 2-15,-1-12 1 16,-11-25 9-16,7-6 9 16,-2-22 18-16,3-13 4 15,7-18 1 1,0-14-6-16,4-15-18 15,2-2-8-15,-1 1-14 0,-1 4-9 16,-4 18-24-16,-5 9-22 16,-8 17-68-16,-2 8-65 0</inkml:trace>
  <inkml:trace contextRef="#ctx0" brushRef="#br0" timeOffset="119810.1362">2924 14635 1077 0,'0'-2'467'15,"0"1"-263"-15,-1 1-64 16,0 0-90-16,0 0-26 16,-1 13-23-16,4 45-1 15,2-22 1-15,-2 5 0 16,-2-1 0-16,-2-2 3 15,0-6-72-15,1-8-71 0</inkml:trace>
  <inkml:trace contextRef="#ctx0" brushRef="#br0" timeOffset="120024.254">2916 14556 794 0,'7'-7'406'0,"9"-2"-112"15,6 7-96-15,10 11-99 0,-4 8-24 16,-5 7-27 0,-2 6-9-16,-22-1 28 0,-2 0 22 15,-12-4 29-15,-10-4-3 16,-2-8-32 0,-4-6-27-16,-1-7-175 15,1-3-369-15</inkml:trace>
  <inkml:trace contextRef="#ctx0" brushRef="#br0" timeOffset="123213.4034">3560 14312 761 0,'-1'1'362'0,"-6"-1"-148"0,14 2-128 16,5 2-29-16,15 0-35 15,14 1-1-15,11-5-9 16,3 1-3-16,-3 0-17 16,-5 1-49-16,-17 4-170 0</inkml:trace>
  <inkml:trace contextRef="#ctx0" brushRef="#br0" timeOffset="123388.0825">3596 14472 858 0,'11'2'415'15,"9"-1"-170"-15,17 6-107 0,14-3-28 16,15-1-64-16,-4 2-20 16,-8-3-78-16</inkml:trace>
  <inkml:trace contextRef="#ctx0" brushRef="#br0" timeOffset="123916.9737">4513 13946 1002 0,'-1'-6'456'0,"-2"-9"-237"15,3 30-141-15,1 18-35 16,6 31-59-16,1 18 2 16,6 21 12-16,-3 2 2 0,-2-11 9 15,-2-11 7 1,-2-26-102-16,4-18-103 0</inkml:trace>
  <inkml:trace contextRef="#ctx0" brushRef="#br0" timeOffset="124103.1513">4675 14359 168 0,'6'-9'180'0,"3"-6"72"16,-6 8-21-16,-13 9-38 15,-8 10-20-15,-13 7-32 0,-3 3-5 16,2 4-46-16,7-6-34 15,18 2-41-15,7-5-7 16,22-2 1-16,8-2 1 16,6-7 1-1,5 2-5-15,-1 1-23 0,1 2-92 16</inkml:trace>
  <inkml:trace contextRef="#ctx0" brushRef="#br0" timeOffset="124436.2609">4948 14547 603 0,'-1'1'320'0,"0"1"-31"16,6 3-177 0,-5-5-70-16,2 0 0 15,23 5-12-15,31 0-4 0,-29-10 2 0,-4-5 2 16,-5-2 10-16,-11-1 8 31,-12-1 4-31,-6 5-4 0,-14 0-12 0,0 1-12 16,-3 8-12-16,3 1-2 15,9 10-2-15,1 8-2 16,7 2-1-16,8 3 2 16,9 1 15-1,7-3 11-15,5-5 13 0,2-1 7 0,0-7-9 16,1-4-7-16,3-2 25 15,-2-2-93-15</inkml:trace>
  <inkml:trace contextRef="#ctx0" brushRef="#br0" timeOffset="125186.6657">5652 14577 573 0,'-11'4'236'0,"0"5"-122"16,12-1-106-16,32 0-22 16,20-6 2-16,35-2 50 15,20 0 35-15,40-5 58 16,10 0 14-16,25 1-1 16,6 2-17-16,-20-2-41 15,-10 3-7-15,-37-2-35 16,-25-1-15-16,-29 5-14 15,-14-1 13-15,-18 4-138 16,-11-2-238-16</inkml:trace>
  <inkml:trace contextRef="#ctx0" brushRef="#br0" timeOffset="126228.4783">6320 14150 584 0,'-5'-12'379'0,"-3"-11"-45"0,-19-13-97 16,-5 2-48-16,-11 1-82 16,-1 3-33-16,6 22-58 15,4 6-22-15,8 20-23 16,6 7-3-16,10 10 10 16,9 5 11-16,13-7 9 15,6 0 3-15,12-13 4 16,1-6 2-16,5-11 24 15,-4-11 12-15,-1-13 13 16,2-4-2-16,-11-11-14 16,-2-3-10-16,-7-14-5 15,-5-12 1-15,-4-12-4 0,-2-5-2 16,-2 13-12-16,-2 14-7 16,-2 27-6-16,-2 14-5 15,-1 20-9-15,0 11-1 16,3 18-3-16,0 12 3 15,4 21 9-15,4 5 5 16,2 4 6-16,5-6 0 16,0-20 6-16,-2-8 1 0,-1-18-16 15,-4-5-74-15</inkml:trace>
  <inkml:trace contextRef="#ctx0" brushRef="#br0" timeOffset="126744.6659">6655 14111 342 0,'4'0'244'0,"6"-1"45"16,-2-7-49-16,0-1-47 0,-3 1-18 16,1-3-33-16,-4 1-13 15,-2-4-25-15,-5-2-14 16,-11 0-36-16,-5 2-14 16,-9 6-34-16,-2 1-18 15,-2 14-17-15,4 7-5 16,8 8 11-16,6 3 7 15,13 0 9-15,3-1 4 16,15-5-1-16,4-3 0 0,8-9 0 16,2-4 2-16,-3-6 6 15,-2-4 5-15,-5-7 6 16,-7-1 0-16,-2 5-1 16,-2-2-3-16,-8 11-16 15,0 4-7-15,-5 7-5 16,-1 7-1-16,6 11 9 15,2 2 2-15,6 10 2 16,-1-2 3 0,-1 4 13-16,1-7 12 0,-2-9 9 15,0-5 3-15,-4-13-5 16,-1-5-3-16</inkml:trace>
  <inkml:trace contextRef="#ctx0" brushRef="#br0" timeOffset="127370.514">6227 14982 848 0,'3'6'341'0,"6"11"-205"16,1 10-108-16,3 7 3 16,0 9-6-16,-3 1 14 15,-6-3 8-15,-4-7 3 16,-1-12-9-16,1-9 7 0,1-14 53 16,-1-9 7-16,0-14 13 15,3-5-10-15,1-10-43 16,10 0-10-16,8 2-19 15,3 4-11-15,8 12-18 16,0 6-3-16,10 15 0 16,2 2-4-16,2 7 0 15,-2 5 3-15,-14-7 28 16,-7 4-58-16</inkml:trace>
  <inkml:trace contextRef="#ctx0" brushRef="#br0" timeOffset="139387.3646">7779 14522 645 0,'0'0'302'0,"0"1"-81"0,14 4-147 16,9 7-21-16,12-2-9 15,10-2-11-15,10 0-18 16,-1-3-3-16,-4-4-146 16</inkml:trace>
  <inkml:trace contextRef="#ctx0" brushRef="#br0" timeOffset="139577.94">7835 14628 567 0,'7'4'296'15,"6"0"-46"-15,8 0-61 16,10-1-34-16,3-3-28 15,10 2-60-15,3 1-13 16,-1-3-80-16,-3-1-203 16</inkml:trace>
  <inkml:trace contextRef="#ctx0" brushRef="#br0" timeOffset="140074.1234">8562 14077 687 0,'1'-11'376'0,"1"0"-84"16,-1 7-122-16,0 17-103 16,2 13-37-16,1 25-30 15,5 16 0-15,0 22 0 0,0 6 1 16,1-4 2-1,-2-12-21-15,6-26-112 16,-1-12-31-16,-1-22-193 16</inkml:trace>
  <inkml:trace contextRef="#ctx0" brushRef="#br0" timeOffset="140264.5081">8786 14488 443 0,'4'-7'287'0,"-1"-3"-40"0,-6 6-46 16,-11 10-88-16,-4 6-41 0,-8 1-25 15,-4 0-7 1,8 2-20-16,3 0-5 16,12-4-12-16,8 6 1 15,9-6 8-15,6 0 0 16,11 4 4-16,1-7 0 0,4 3-52 16,0-3-187-16</inkml:trace>
  <inkml:trace contextRef="#ctx0" brushRef="#br0" timeOffset="140614.4741">8957 14623 722 0,'0'3'275'15,"2"4"-190"1,5 3-41-16,12-1-18 15,6-1 0-15,4-4-6 0,3-1 2 16,-1-4 5 0,-7-7 2-16,-2-2 21 15,-7-1 17-15,-12-3 21 16,-6 2 6-16,-16 0-12 16,-7 8-16-16,-9 7-28 15,-1 6-11-15,8 13-18 16,7 0-7-16,16 11-5 0,6 3 0 15,17 3 3-15,8-1 4 16,14-7 25-16,4-4 12 16,4-11 12-16,-3-6 2 15,-10-14-26-15,-8-6-59 16</inkml:trace>
  <inkml:trace contextRef="#ctx0" brushRef="#br0" timeOffset="142967.4333">9692 14602 329 0,'10'0'144'16,"19"0"-43"-16,17 0-37 16,42-2 1-16,24-5 28 0,45 1 35 15,21 0 11 1,23 9 11-16,7 3-17 15,-12 2-51-15,-22 1-17 16,-51-2-28-16,-26-1-10 0,-43-3-3 16,-8 0-54-16,-17-1-349 0</inkml:trace>
  <inkml:trace contextRef="#ctx0" brushRef="#br0" timeOffset="143680.6214">10570 14208 699 0,'-11'-12'328'0,"-13"-15"-123"16,-3-1-56-16,-5 2-69 15,-1 0-24-15,3 16-51 16,0 4-19-16,4 12-24 15,6 10-5-15,6 9 6 0,4 3 6 16,12 7 13 0,5-4 4-16,11-1 11 15,5-5 3-15,6-9 13 0,1-4 7 16,-1-13 18-16,0-8 7 0,-3-15 9 31,3-2-1-31,-7-17-6 0,-1-3-5 0,-6-16-6 31,-4-12-4-31,-7-14 27 0,-5-4 7 16,-6 18 7-16,-6 14-11 0,0 34-40 16,3 12-14-1,-4 14-34-15,4 7-6 16,2 15-7-16,2 8-1 16,7 27 15-16,4 10 12 0,9 13 8 15,2 1 4 1,3-13 4-16,1-10 3 15,-5-14-57-15,1-5-84 0</inkml:trace>
  <inkml:trace contextRef="#ctx0" brushRef="#br0" timeOffset="144174.4804">10842 14184 259 0,'2'-3'213'16,"6"-1"63"-16,0-3-33 15,3 0-53-15,-1 1-22 16,-3-4-42-16,-2-7-11 15,-11-4-13-15,-2 0-6 16,-9-2-19-16,-4 6-15 0,-5 3-43 16,0 1-19-1,2 15-27-15,3 8-11 0,5 10-2 16,7 7 3-16,7 2 7 16,1-5 8-1,10-1 14-15,1-4 6 16,8-10 10-16,3-2 5 15,-3-7 9-15,7-6 2 16,-8-4 3-16,4-1-3 0,-9-2-9 16,-5 2-6-16,-6 6-23 15,-3 4-12-15,-1 10-13 16,-3 10-4-16,0 11 2 16,3 7 6-16,3 13 12 15,2 6 7-15,8-3 19 16,1-5 9-16,0-14 28 15,-2-10-54-15</inkml:trace>
  <inkml:trace contextRef="#ctx0" brushRef="#br0" timeOffset="146590.288">9774 15153 406 0,'6'19'153'0,"0"22"-99"15,1 12 12 1,4 14 13-16,-3-1 0 0,2-10 20 16,0-10-1-16,-2-21 23 15,1-10 23-15,5-20 1 16,0-13-6-16,-1-26-8 16,2-13-10-16,2-20-22 15,-3-11-7-15,2-7-29 16,-3-9-16-16,-7 8-13 15,0 13 0-15,-6 26-10 0,-3 21-10 16,-8 24-33 0,-1 9-27-16,4 9-208 15</inkml:trace>
  <inkml:trace contextRef="#ctx0" brushRef="#br0" timeOffset="147176.4672">9967 14821 307 0,'-4'-4'203'16,"-1"-3"-21"-16,6 2-64 15,7 2-28-15,18 2-36 16,10-1-8-16,33 6 15 16,12 2 25-16,23 4 25 31,-52-5 0-31,1 0-25 0,174 17-26 0,15-3-24 16,-1-2-4-16,-107-15 1 15,-15-2-2-15,-18-4-12 16,-4-3-4-16,-20 1-6 15,-10-1 0-15,-15 5 0 16,-14-3-1-16,-22 2-19 16,-10 2-4-16,-24 3-2 15,1 4-1-15,-5 2 20 16,6-1 1-16,9 0 1 0,-2-4-3 16,5-1-3-16,3 3-5 15,1 5-8-15,5 9-3 16,5 14 1-16,-5 2 4 15,-3-2-44-15</inkml:trace>
  <inkml:trace contextRef="#ctx0" brushRef="#br0" timeOffset="147667.6184">10144 15265 884 0,'14'4'356'0,"9"4"-230"16,5 7-27-16,2 13-38 15,-2 7-20-15,-5 7-24 0,-1 0 19 16,-4-5-184-1</inkml:trace>
  <inkml:trace contextRef="#ctx0" brushRef="#br0" timeOffset="147833.3548">10384 15287 1043 0,'-16'12'407'0,"-22"14"-284"15,-1 10-24-15,3 10-40 0,-2 1-22 16,2-5-26-16,5-8-25 16,10-15-233-16</inkml:trace>
  <inkml:trace contextRef="#ctx0" brushRef="#br0" timeOffset="148175.0639">10360 15015 901 0,'12'-6'400'15,"3"-5"-189"-15,5 7-121 16,3 5-29-16,-7 7-38 16,-3 5-12-16,-13 9 1 15,-6 0 5-15,-13 8 3 0,-2-1-4 16,3-4-7-16,7 0-3 16,17-7-2-16,10-3 1 15,18-8 0-15,5-2-1 16,11 0 1-16,1 1-27 15,-5 3-179-15</inkml:trace>
  <inkml:trace contextRef="#ctx0" brushRef="#br0" timeOffset="148382.4602">10729 15189 978 0,'0'4'409'0,"0"8"-207"16,0 3-99-16,0 17-43 16,3 8-5-16,-4 8-22 15,5 6-9-15,-3-2-12 16,-1-5-1-16,1-11-2 16,-3-9-45-16,-1-12-190 0</inkml:trace>
  <inkml:trace contextRef="#ctx0" brushRef="#br0" timeOffset="148524.5749">10521 15420 647 0,'5'-4'410'0,"11"-5"23"0,6-1-243 0,18 1-126 16,5 1-30-16,6 3-31 15,-6 2-25 1,1 5-276-16</inkml:trace>
  <inkml:trace contextRef="#ctx0" brushRef="#br0" timeOffset="148967.0535">10987 15295 1107 0,'-3'4'408'15,"-4"8"-330"-15,4 6-29 0,8 8-34 16,7 4-3-16,12-1-3 16,2-5 1-16,9-7 10 15,0-6 7-15,-3-14 15 0,-5-6 4 0,-6-15 2 16,-2-6-5 0,-9-5-6-16,0 1-3 0,-5 6 8 15,-2 7-3 1,-1 12-27-16,-2 8-13 15,-6 15-24 1,-2 7-5-16,-3 20 16 0,3 5 3 16,5 13 2-16,1 2 1 15,-1-1 3-15,0 1 3 0,-3-4 26 32,-4-1 10-32,-10-10 15 15,-2-7 7-15,-10-13-14 16,2-7 4-16,-6-20 4 0,0-8-3 15,6-14-9-15,5-8-13 16,12-6-65-16,5-1-42 16,8-12-133-16,5 2-146 15</inkml:trace>
  <inkml:trace contextRef="#ctx0" brushRef="#br0" timeOffset="149323.1934">11327 15105 746 0,'0'-7'373'15,"6"-5"-107"-15,10 0-113 0,7 1-21 16,8 9-25-16,-1 2-15 16,-3 7-36-16,-6 3-8 15,-16 4-3 1,-7 5 2-16,-16 5 5 0,-8 5-6 16,0 0-19-16,6-4-13 15,19-1-12-15,7-5 0 16,18-7 2-16,5-4 3 0,7-8 3 15,-2 0 1 1,-2-5 1-16,1-2-10 0</inkml:trace>
  <inkml:trace contextRef="#ctx0" brushRef="#br0" timeOffset="150348.2923">17025 12130 598 0,'-6'-1'285'15,"9"2"-98"-15,6-1-99 16,30 5-50-16,24 0 7 15,40-1 34-15,22 4 25 16,36-1 14-16,14 3-5 0,-2-2-31 16,-8-4-30-16,-37 0-39 15,-29-3-46-15</inkml:trace>
  <inkml:trace contextRef="#ctx0" brushRef="#br0" timeOffset="150749.0692">18481 12007 837 0,'7'9'334'31,"10"11"-207"-31,10 8-33 0,12 4-21 16,7 5-23-16,1 1-32 16,-1-1-5-16,-10-4 5 15,-10-6 5-15,-7-12-133 16,-6-6-198-16</inkml:trace>
  <inkml:trace contextRef="#ctx0" brushRef="#br0" timeOffset="150901.3718">18827 12047 842 0,'-3'-2'425'0,"-4"-7"-123"16,-5 1-69-16,-9 14-93 15,-5 5-45-15,-14 8-60 16,-5 6-10-16,-8 4-8 16,8-2-2-16,6 6-19 0,10-2-80 15</inkml:trace>
  <inkml:trace contextRef="#ctx0" brushRef="#br0" timeOffset="151566.0728">19231 12122 896 0,'-5'-1'330'15,"0"-1"-281"-15,5 2-33 16,0 0-3-16,30 2 0 0,60 7 21 16,-13-5 10-1,40-4 26-15,21 0-4 16,23-7-8-16,16 2-5 0,-18 3-30 15,-21 1-5-15,-40 1-1 16,-29 0 0 0,-33 1-6-16,-14-1-2 0,-16 0 1 15,-3 0 4-15,-10-3 5 16,1-2 1-16,-5-3-3 16,4 3-3-16,0 0-8 15,-4-2-4 1,-1 0-9-16,-1-1-2 0,1 1-2 15,0 0 3-15,3 1 5 0,0 0 1 16,1-2 2 0,5 5-4-16,6 3-19 0,1 1-10 15,-4-1 0-15,0 0 5 16,21 6 25-16,35 40 12 16,-30-31 16-16,-5-1 8 15,-12-5 11-15,-9 0 4 16,-14-1-11-1,-2 1-9-15,-3 5-8 0,7 0-77 16</inkml:trace>
  <inkml:trace contextRef="#ctx0" brushRef="#br0" timeOffset="152239.5333">17132 12036 853 0,'1'-5'390'16,"3"2"-180"-16,-9 3-116 16,-5 6-31-16,-13 7-40 15,1 4-6-15,-7 2-9 16,-5 0-4-16,21 7-9 15,-4-3-8-15,22 4 7 16,12-2 4-16,10-1 40 16,9-1 20-16,4-1 8 15,1 0 1-15,-3-8-25 16,0-4-33-16</inkml:trace>
  <inkml:trace contextRef="#ctx0" brushRef="#br0" timeOffset="153131.3256">16189 9728 738 0,'0'-9'340'16,"0"-6"-134"-16,1 12-121 15,-1 7-37-15,4 36-35 16,1 27-28-16,5 53 11 0,2 29 4 15,4 44-1-15,-4 11 3 16,-3 18 2 0,-1-4 0-16,-1-22 3 0,5-14-1 15,5-47 1-15,1-17 2 16,1-37 4-16,-7-17 8 0,-12-28-60 16,-5-10-121-1</inkml:trace>
  <inkml:trace contextRef="#ctx0" brushRef="#br0" timeOffset="153622.4074">16167 9923 264 0,'-6'1'169'0,"-8"8"4"0,-3 0-36 16,-8 11-9-16,1 2 0 15,-3-3-23-15,5 0 0 16,13-10-27-16,4-5-6 16,11-11-4-16,8-9-4 0,2-17 11 15,6-4-3 1,2-11 9-16,-5-2-1 0,1 12-30 15,-7 4-6 1,-4 19-24-16,-3 8-19 0,1 16-12 0,2 13-14 16,12 23-3-16,8 9 17 15,12 12 0 1,10 1-118-16</inkml:trace>
  <inkml:trace contextRef="#ctx0" brushRef="#br0" timeOffset="154171.2544">16145 11624 816 0,'0'-1'379'0,"1"1"-159"16,2 3-106-16,-3-3-71 15,3 11-14-15,27 56-4 16,-13-23-6-16,4 5-9 16,-1-6 1-16,0-8 7 0,5-11 37 15,5-24 89-15,6-9 30 16,7-27 39-16,0-7-19 16,-5-6-68-16,-8-2-27 15,-18 6-48-15,-1 9-37 16,-13 12-165-16,-8 10-31 15</inkml:trace>
  <inkml:trace contextRef="#ctx0" brushRef="#br0" timeOffset="154815.4373">15532 10606 926 0,'0'-2'339'0,"4"3"-265"0,1 5-40 15,1 3-29-15,6 11 5 16,3 2-5-16,2 0 0 0,-2 3 2 15,-3-9 1 1,1-4 9-16,2-7 6 0,2-8 29 16,5-3 6-16,-2-12 8 15,-1-3 4-15,-4-2-12 16,-5-4 0-16,-6 2 5 16,-5 2 1-1,-5 7-21-15,2 8-19 0,0 8-51 16,2 7-24-16,1 11-12 15,1 10 7-15,4 18 27 16,6 7 11-16,1 18 13 16,-3 0 3-16,-8-3 18 15,-4-7 22-15,-16-17 42 16,-5-7 14-16,-9-13 16 0,2-8 12 16,2-16-7-1,8-7-8-15,7-19-33 16,9-6-37-16,12-7-44 15,3-7-11-15,8 6-11 16,-4-2-54-16</inkml:trace>
  <inkml:trace contextRef="#ctx0" brushRef="#br0" timeOffset="163065.375">1839 16179 645 0,'9'5'277'16,"11"-2"-131"-16,28 3-73 15,12 0 5-15,29-3-25 16,9 2-16-16,16-2-13 0,0 0 3 15,-11-1-27-15,-6-2-88 0</inkml:trace>
  <inkml:trace contextRef="#ctx0" brushRef="#br0" timeOffset="163309.3689">1921 16352 705 0,'-6'4'270'0,"4"5"-200"16,8-1-13-16,32-1 35 0,12-1 4 16,42-5 8-16,19-2 9 15,23-4-35-15,3 0-14 16,-16 2-1-16,-18 0-54 15,-40-2-285-15</inkml:trace>
  <inkml:trace contextRef="#ctx0" brushRef="#br0" timeOffset="163696.1816">2144 15823 442 0,'10'-16'279'15,"9"-19"27"-15,-2 0-55 16,-5 1-30-16,-1 7-15 0,-7 10-49 16,0 7-29-16,-3 11-82 15,-1 6-36 1,0 16-38-16,2 8-8 0,6 12 26 15,3 4 7-15,4 0-30 16,-2-2-62-16</inkml:trace>
  <inkml:trace contextRef="#ctx0" brushRef="#br0" timeOffset="164042.0464">2291 15519 714 0,'-20'-5'346'0,"-26"-1"-99"16,-3 3-117-16,2 8-77 0,0 6-18 15,6 8-39-15,-1 8-16 16,9 15-8 0,2 6 1-16,12 18-4 0,11 9 22 15,18 10 8-15,16-1 2 0,21-15 26 16,21-16-5-1,23-32 13 1,9-16 34-16,7-19 51 16,-12-21 15-16,-21-25 29 15,-22-12-4-15,-33-17-18 0,-18 3-18 16,-23 12-43-16,-10 9-35 16,-21 17-61-16,-2 13-10 15,-7 19-125-15,6 13-80 0</inkml:trace>
  <inkml:trace contextRef="#ctx0" brushRef="#br0" timeOffset="164961.5487">3397 15843 1034 0,'0'-4'431'0,"-5"-3"-293"0,3 13-65 16,-4 32-65-16,-1 15-31 15,5 31 4-15,1 11 10 16,5 1 9-16,3 2 5 16,6-12 21-1,2-11-38-15,-1-23-52 0,2-18-36 0,-8-23-70 16,3-9-7-16,-4-23-9 15,4-5 33-15,3-16 57 16,-3-4 64-16,3 1 114 16,-1 5 41-16,-2 10 59 15,-4 7 2-15,-7 15-44 16,-13 2-31 0,-9 11-60-16,-3 6-24 15,-4 8-14-15,7 4-11 0,11 3-18 16,9 0 0-16,14-2 3 15,10-1 7-15,3-8 13 16,1 0 3-16,3-8 21 16,-2 0-56-16</inkml:trace>
  <inkml:trace contextRef="#ctx0" brushRef="#br0" timeOffset="165260.1543">3759 16461 781 0,'0'3'312'0,"4"4"-191"16,3 0-37-16,9-4-15 16,5 2-17-16,1-11-21 15,0-1 0-15,-7-4 5 16,-2-3 2-16,-8 0 1 16,-5-3-3-1,-8-2-11-15,-8-1-9 0,-8 8-16 16,1 10-4-16,0 12-5 15,0 12 1-15,7 13 8 16,2 0 2-16,10 6 5 16,9-7 4-16,12-5 2 15,10-2 8-15,11-12 10 16,2 1 2-16,3-7 3 0,-6-7 1 31</inkml:trace>
  <inkml:trace contextRef="#ctx0" brushRef="#br0" timeOffset="165796.3738">4432 16513 637 0,'-8'6'228'16,"-5"6"-167"-16,25-2-63 15,20 5 2-15,46-4 20 16,31-4 17-16,43-7 28 16,28-2 22-16,34 1 16 15,15 4 11-15,10 2-27 16,-7 1-18-16,-35-1-22 15,-26-1-18-15,-62-1-74 16</inkml:trace>
  <inkml:trace contextRef="#ctx0" brushRef="#br0" timeOffset="166397.9259">4908 16009 713 0,'5'-18'324'15,"7"-25"-137"-15,8 3-34 16,2 0-25-16,3 8-17 16,1 18-54-16,0 13-19 15,4 27-39-15,-2 15-13 16,-3 21 9-16,-3 5 3 0,-10-1 6 16,-1-4 3-1,-5-18 4-15,0-6 4 0,-1-19 10 16,1-8 14-16,-2-15 31 15,-4-10-6-15,-4-12-14 16,-3-6-16 0,-5-5-37-16,-3 1-5 0,0 17-20 15,-5 11-20-15,-5 20 6 16,-7 11 3-16,-3 10 22 16,1 10 21-16,3-3 0 15,4-2 7-15,6-12-109 0,5-10-103 16</inkml:trace>
  <inkml:trace contextRef="#ctx0" brushRef="#br0" timeOffset="166952.3003">5577 16164 472 0,'0'-3'281'16,"1"-2"-27"-16,-1 0-34 0,-1 3-72 15,0 1-25-15,-1 0-40 16,-6-4-13-16,-20-6-18 15,-27-25-11-15,24 30-29 0,7 8-17 16,2 8-25-16,6 5-6 16,11 9 4-16,3-1 6 15,14 4 14-15,4-3 8 16,2-10 14-16,4-3 6 16,7-11 11-1,-3-5 6-15,7-12 6 0,-2-6 2 16,-7-8-5-16,-2-2-2 15,-8-10-6-15,-6-3-1 0,-8-13-1 32,-6-6-2-32,-5-1-5 0,0 8-9 15,1 22-21-15,-1 13-12 16,3 25-22-16,-2 8 0 0,3 18 13 16,0 11 7-16,7 16 21 31,2 5 3-31,8 6 1 0,2-4 1 0,3-8 2 15,3-3 4-15,-3-12-14 16,-2-4-76-16</inkml:trace>
  <inkml:trace contextRef="#ctx0" brushRef="#br0" timeOffset="167390.9201">5804 16114 397 0,'1'0'252'0,"-1"-2"21"16,-1 5-127-16,1-3-59 15,-1 0-9-15,1 11-17 16,3 38-11-16,5-29-7 15,4 1-5-15,5-2-3 16,2-4 2-16,-1-11 20 16,2-6 12-16,-1-12 6 15,0-5 1-15,-2-9-24 16,-1 1-14-16,-8-3-11 16,0 3-4-16,-6 4-7 15,0 7-6-15,-6 7-37 0,3 11-10 16,1 16-6-16,-2 2-1 15,1 15 27-15,-1 5 5 16,2 2 5-16,-1 4 4 16,-6-3 31-16,-2-4 26 15,-13-10 50-15,1-8 11 0,-7-15-13 16,-9-9-16-16,0-12-47 16,1-2-49-1,8-5-176-15</inkml:trace>
  <inkml:trace contextRef="#ctx0" brushRef="#br0" timeOffset="167969.8286">4244 17029 484 0,'7'2'197'0,"11"12"-78"0,4 13-37 15,9 25 22-15,2 11 11 0,-6 20-20 32,-2 3-18-32,-13-5-20 15,-9-13-1-15,-14-26 35 16,11-16 11-16,0-19 48 0,3-9 7 16,14-25-31-1,-10-12-13-15,5-31-54 16,0-13-3-16,-4-20 5 15,0-10-1-15,-3-1-29 16,2 9-15-16,0 28-25 16,-1 24-30-16,4 36-148 15,-5 14-145-15</inkml:trace>
  <inkml:trace contextRef="#ctx0" brushRef="#br0" timeOffset="168498.0729">4536 16767 524 0,'16'-3'250'16,"15"-2"-98"-16,27 5-18 0,21 4 11 16,34 0 14-16,24 2-14 15,33 1-36-15,5-4-17 16,15 2-54-1,-9-1-15-15,-19-4-10 0,-11 4-1 16,-22 2-2-16,-13 2 0 16,-34 5 1-16,-16-3 0 15,-34-1-1-15,-17-4-2 16,-9-4 10-16,-6-2 1 16,-8-5 4-16,-1-1 2 15,1-3-12-15,-2 1-4 0,3 2-4 16,5 3-2-1,-1 3-6-15,3 0-5 16,0 1-11-16,0 0-4 0,0 0-14 16,0 0-7-1,4 24 2-15,8 42 6 16,-9-19 18-16,-3 0 18 0,-3-6-142 16</inkml:trace>
  <inkml:trace contextRef="#ctx0" brushRef="#br0" timeOffset="168921.8848">4696 17184 895 0,'11'0'396'0,"10"2"-179"0,18 14-134 16,8 9-11-16,9 17-34 16,-3 5-12-16,-14 0-4 15,-9-2-1-15,-15-10-24 16,-2-10-44-16,-5-11-215 15</inkml:trace>
  <inkml:trace contextRef="#ctx0" brushRef="#br0" timeOffset="169069.6512">5012 17164 827 0,'-6'2'369'0,"-12"11"-145"0,0 5-62 15,-17 12-51-15,-6 7-20 16,-4 5-53-16,-5 2-14 15,10-8-9-15,9-4-19 16,19-17-172-16</inkml:trace>
  <inkml:trace contextRef="#ctx0" brushRef="#br0" timeOffset="169367.8573">4998 16976 1070 0,'9'-3'392'0,"13"-7"-324"16,0 7-30-16,9 9-38 15,-7 4-12-15,-14 14 12 0,-10 5 11 16,-21 9 16-1,-6 0 8-15,1-3-12 0,9-5-8 16,14-11-2-16,10-5 2 16,21-8 4-16,4-5 0 15,11-3-1 1,-1-2-9-16,-2 5-154 0</inkml:trace>
  <inkml:trace contextRef="#ctx0" brushRef="#br0" timeOffset="169563.0117">5378 17178 869 0,'-1'4'401'0,"-4"6"-112"16,1 14-224-16,-2 6-2 0,4 11-25 15,-1 7-16-15,-1 3-6 16,-2-2 0-16,1-11 18 15,1-10-54-15,1-15-253 16</inkml:trace>
  <inkml:trace contextRef="#ctx0" brushRef="#br0" timeOffset="170049.8689">5224 17367 811 0,'12'-1'312'0,"20"-3"-213"31,6 4-61-31,6-1-12 0,4 0-13 16,-6 0-23 0,-3-3-38-16,-5-5-39 15,-4-4-7-15,-5-2 18 0,-6-2 41 16,-7 2 107-16,-4 2 34 16,-8 7 27-16,0 3-3 15,-1 8-59 1,-3 3-22-16,3 9-24 0,-1 4 1 0,3 7-11 31,0-3-3-31,8 3-5 0,3-8 3 0,5-7 14 16,4-8 10-16,2-18 12 0,1-4 3 15,-3-13-8-15,-2 1-7 32,-1-3-12-32,-1-1-4 15,-1 9-11-15,-3 2-7 0,-4 16-27 16,-4 6-13-16,-3 15-11 15,0 13-1-15,-4 18 16 16,-2 13 8-16,1 13 14 16,2 4 13-16,1-4 10 15,0-4 6-15,-9-14 26 16,-8-7 11-16,-9-16 34 16,-1-13 17-16,-9-13-9 15,-4-9-11-15,6-18-39 16,0-4-51-16,17-10-128 15,7-7-145-15</inkml:trace>
  <inkml:trace contextRef="#ctx0" brushRef="#br0" timeOffset="170399.2634">5919 17049 857 0,'8'-3'379'16,"4"-6"-196"-16,9 9-91 15,5 9-19-15,-4 6-38 16,-2 5-10-16,-16 6 10 15,-4 0 18-15,-17-1 19 16,-5 2 6-16,3-7-13 16,2-3-18-16,11-8-24 15,8-5-3-15,6-5-7 0,9-1-2 16,13 0-5-16,5-2-4 16,8 4-98-1,-2 0-265-15</inkml:trace>
  <inkml:trace contextRef="#ctx0" brushRef="#br0" timeOffset="170798.9172">6796 16665 819 0,'2'0'487'15,"1"1"-77"-15,1-2-156 0,-4 0-33 0,0-1-97 16,0 1-38-16,0 1-51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">21378 13247 0,'-17'0'157,"-1"0"-142,0 0 32,1 0 125</inkml:trace>
  <inkml:trace contextRef="#ctx0" brushRef="#br0" timeOffset="31566.34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1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1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">21308 13406 0,'0'17'31,"0"1"250,-18-18-203,0 0-15,36 0 327,0 0-202,-18-18-141,-18 18 93,0 0-46,1 0 187,-1 0-249,18 18 311,18-18-311,-1 0 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8:42:58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17404 11302 860 0,'-3'-2'305'16,"0"0"-240"-16,32 1-70 15,18 1-6-15,48-1 20 0,22 1 17 0,50 4 27 16,19 3 11 0,21 6-6-16,7 0-10 15,-16-2-24-15,-21 0-7 16,-37-8 11-16,-28-2-44 16,-44-3-244-1</inkml:trace>
  <inkml:trace contextRef="#ctx0" brushRef="#br0" timeOffset="258.3505">19192 11189 647 0,'2'8'325'0,"7"5"-97"16,11 9-133 0,14 6-27-16,11 8-36 0,1 1-10 0,-2 0-8 31,-11-9 0-31,-10-9-50 0,-3-8-94 16</inkml:trace>
  <inkml:trace contextRef="#ctx0" brushRef="#br0" timeOffset="405.8583">19513 11265 854 0,'-6'-1'384'0,"-10"1"-154"31,3 3-49-31,-10 11-51 0,-5 4-27 16,-7 9-54-16,-8 3-21 0,-2 1-19 16,7 1-4-16,13-5-124 15,7-5-198-15</inkml:trace>
  <inkml:trace contextRef="#ctx0" brushRef="#br0" timeOffset="912.2931">19905 11350 626 0,'4'0'300'16,"9"0"-119"-16,5-3-13 15,18-2-33-15,13-3-34 16,29 0-36-16,19 0-13 16,25 1-24-16,8 2-7 15,5-1-11-15,-7 2-2 16,-24 0 1-16,-22 1 1 0,-42 2 1 16,-18 0-11-1,-19-2-41-15,-11-2-17 16,-14-5-43-16,-5-1-4 0,-10-3 37 15,3 1 13 1,14 2 39-16,6 5 9 0,12 2-23 16,6 4 8-1,15 11 21-15,3 3 12 0,6 9 63 16,2 4 27-16,-9 1 28 16,-3-3 3-16,-15-6-13 15,-4-4-25-15,-15-4-47 16,-11-3 1-16,-9-1-207 15</inkml:trace>
  <inkml:trace contextRef="#ctx0" brushRef="#br0" timeOffset="1405.5388">17593 11253 610 0,'0'-2'361'0,"-6"-6"-17"16,-3 4-141-16,-7 1-88 0,-8 2-25 16,-4 5-40-16,-3 2-29 15,6 7-26-15,8 3-8 16,19 7 0-16,11 2 5 16,19 6 5-1,4-2 2-15,13-2-14 16,2-3-113-16</inkml:trace>
  <inkml:trace contextRef="#ctx0" brushRef="#br0" timeOffset="1895.4376">16557 9113 815 0,'0'-5'400'0,"-4"-7"-194"0,-2 24-143 15,8 18-39 1,-5 56-60-16,1 35 21 0,7 61 7 16,-1 30 0-16,2 26 0 15,-6 2 4 1,-9-25 4-16,-5-20 6 0,-3-43 4 16,3-25 0-16,8-31-68 15,-4-22-124 1</inkml:trace>
  <inkml:trace contextRef="#ctx0" brushRef="#br0" timeOffset="2320.914">16546 9208 782 0,'-9'5'324'0,"-7"1"-138"0,-13 6-118 16,-1 3-12-16,1-2 14 16,3-5-18-16,14-5 32 0,5-5 7 31,9-8-20-31,4-7-10 0,8-6-42 16,2 0-9-1,3 4 3-15,-2 3 1 0,0 7-8 0,2 12-6 16,4 14-8-16,5 11-3 0,10 17 5 31,3 4 3-31,11 12-367 16</inkml:trace>
  <inkml:trace contextRef="#ctx0" brushRef="#br0" timeOffset="2739.2197">16285 10960 896 0,'5'5'351'16,"5"10"-226"-16,7 14-103 15,7 3-3-15,11 10-12 16,3-7 2-16,1-6 42 16,-2-5 13-16,-7-16 17 15,-1-6 9-15,-9-16-33 16,0-9-17-16,-5-18-186 16</inkml:trace>
  <inkml:trace contextRef="#ctx0" brushRef="#br0" timeOffset="3227.5676">15943 9920 895 0,'-4'13'384'0,"-1"9"-201"0,7 2-110 15,10 0-25-15,11-4-16 0,2-4 0 16,1-10 9-1,0-6 5-15,-6-10 7 16,-6-7 0-16,-6-2-4 16,-4-1-1-16,-6-1-10 0,0 2-10 15,1 10-37 1,-3 5-17-16,4 17-17 16,4 17 1-16,3 11 19 15,2 9 9-15,2 8 10 16,-8-5 2-16,-7 2 22 15,-5-4 26-15,-16-11 43 16,-5-5 16-16,-17-19 26 16,-3-9-13-16,2-20-35 0,7-8-16 15,20-9-92-15,11-4-68 16</inkml:trace>
  <inkml:trace contextRef="#ctx0" brushRef="#br0" timeOffset="4625.3809">17352 8811 871 0,'0'2'338'0,"8"6"-224"0,7 7-50 16,23 16-38-16,11 11-4 15,16 9-16-15,10 2-1 16,7-3 2-16,-1-8-134 16</inkml:trace>
  <inkml:trace contextRef="#ctx0" brushRef="#br0" timeOffset="4892.8706">18172 9276 1020 0,'6'5'375'0,"14"10"-290"15,9 10-45-15,16 15-18 0,8 9-2 16,11 5-8-16,-1 0-2 16,11-3 1-16,5-4-60 15</inkml:trace>
  <inkml:trace contextRef="#ctx0" brushRef="#br0" timeOffset="5228.2181">18966 9814 1024 0,'4'0'403'0,"6"7"-257"15,8 11-83-15,24 15-53 16,11 7 8-16,20 9 1 16,10 2-7-16,-3-4-16 15,-1-3-142-15</inkml:trace>
  <inkml:trace contextRef="#ctx0" brushRef="#br0" timeOffset="5586.5224">19903 10403 1015 0,'11'9'392'15,"8"7"-232"-15,16 16-161 0,16 12 1 0,12 4 0 16,11-2 2-16,8 2-67 31</inkml:trace>
  <inkml:trace contextRef="#ctx0" brushRef="#br0" timeOffset="5884.4636">20709 10757 998 0,'23'10'376'0,"29"16"-265"16,9 9-59-16,0 11-21 16,-3 2-3-16,-3-5-66 15</inkml:trace>
  <inkml:trace contextRef="#ctx0" brushRef="#br0" timeOffset="6349.3413">19480 9487 740 0,'3'5'292'16,"2"4"-159"-16,2 15-105 15,3 5-9-15,0 11 4 16,1 3-8-16,3-3 5 16,-6-6 38-16,-3-14 35 15,-2-6 47-15,-3-14 70 0,-2-10-23 16,0-14-21-1,0-9-34-15,6-7-64 0,7 1-17 16,13 10-24 0,6 8-20-16,15 15-20 15,9 13-2-15,13 15 6 0,1 4-62 16</inkml:trace>
  <inkml:trace contextRef="#ctx0" brushRef="#br0" timeOffset="7829.0577">1833 6517 715 0,'-2'-8'416'16,"-5"-7"-23"-16,7 17-301 15,0 12-41-15,6 24-61 16,3 14-15-16,4 20 17 15,-3 12 5-15,2 1 4 0,-1-6 5 16,-4-22 5-16,1-16 2 16,-7-25 17-16,1-12 17 15,-2-19 20-15,0-10 6 16,-3-25 13-16,-4-12-10 16,-4-15 0-16,-3-4 0 15,0 6-26-15,6 5-10 0,9 5-37 16,10 3-15-16,21 0-21 15,7 3-5 1,20 20 3-16,5 10 23 0,2 19-153 16,6 8-136-1</inkml:trace>
  <inkml:trace contextRef="#ctx0" brushRef="#br0" timeOffset="8079.6178">2079 6840 1007 0,'2'2'354'0,"7"11"-304"0,3 8-34 16,0 10-3-16,-1 7 0 15,-1-1-2-15,-6-1 1 16,-3-5-76-16,6-6-296 16</inkml:trace>
  <inkml:trace contextRef="#ctx0" brushRef="#br0" timeOffset="8347.2729">2575 6929 773 0,'-4'16'395'16,"-5"16"-107"-16,-15-2-157 16,-12 0-39-16,-1-7-40 15,-1-8-11 1,6-13-25-16,4-6-16 0,15-16-23 16,8 10-14-1,-1 1 1-15,-9-35 12 0,15-5 29 16,12 4 14-16,14 33 12 15,4 8 5-15,5 22-12 16,4 7-8-16,-2 14 1 16,-2 3-4-16,-2-5-3 15,-8-1 30-15,4-4-317 16</inkml:trace>
  <inkml:trace contextRef="#ctx0" brushRef="#br0" timeOffset="8913.2073">3216 6833 1129 0,'5'5'391'15,"16"5"-342"-15,14 2-43 16,13 4 3-16,6-4 1 0,-6-5 2 16,-8-3 4-16,-18-10 9 15,-11 1 9-15,-6-6 10 16,-6-1-3-16,-11 2-13 16,-5-2-12-16,-13 10-24 15,-3 8-9-15,2 10-6 16,3 8-2-16,13 11 6 15,8 1 5-15,14 0 8 16,8-2-28-16,15-8-52 16,8-3-16-16,5-8-2 15,0-5 31-15,-2-10 55 16,-4-6 18-16,-1-8 7 16,4-3 1-16,-5-4 7 0,-1-3 3 15,-10 1 17-15,-7 2 23 16,-14 0 50-1,-7 4 22-15,-14 2 32 0,-10 3-6 16,-4 9-48-16,-2 0-29 16,11 12-61-1,4 0-22-15,11 9-14 0,8 5-1 16,11 1 4-16,9 0 4 16,12-8 4-16,2-3 4 0,-7-13 5 15,-1-5 12-15,-13-3-72 16,-7-6-235-1</inkml:trace>
  <inkml:trace contextRef="#ctx0" brushRef="#br0" timeOffset="9391.4944">4334 6819 949 0,'-18'5'361'0,"-17"3"-242"16,13 17-134-1,6 12-13-15,14 6 0 0,15 1 8 16,13-5 17-16,11-8 2 15,13-6 5 1,-2-9 6-16,-11-11 61 16,-6-5 47-16,-17-9 68 15,-14-7 17-15,-7-2-45 16,-15 0-43-16,-20-4-73 16,0 4-23-16,0 4-114 15,7 2-105-15</inkml:trace>
  <inkml:trace contextRef="#ctx0" brushRef="#br0" timeOffset="9650.4998">4547 6890 704 0,'5'-6'386'0,"3"-5"-74"16,-6 9-131-16,-1 3-38 15,-1 12-70-15,-4 3-41 16,3 12-27-16,1-1-4 15,3 1-1-15,7 1-1 16,4-8 1-16,7-2 0 16,4-8 8-16,3-7 21 15,0-6 52-15,-3-7 17 16,-6-7 18-16,-6-2-12 16,-8-7-44-16,-4 0-19 15,-12-1-62-15,3 0-59 16,-2 4-219-16</inkml:trace>
  <inkml:trace contextRef="#ctx0" brushRef="#br0" timeOffset="9844.5595">4823 6880 629 0,'4'6'415'16,"4"3"9"-16,6 10-236 16,4 0-62-16,0 3-64 15,3 0-21-15,0-2-19 16,-4-3-4-16,-1-7 1 15,2-2 1-15,-4-14 10 16,-3-5 6-16,2-7 9 0,-3-3-3 16,0-1-10-16,2 0-51 15,-7-2-253-15</inkml:trace>
  <inkml:trace contextRef="#ctx0" brushRef="#br0" timeOffset="10306.2224">5345 6988 480 0,'-9'-5'311'16,"-8"-8"-10"-1,-9 4-130-15,-10 4-23 0,5 5-74 16,1 10-30-16,8 9-30 15,14 1-10-15,8 7-2 16,10-3-1-16,14-7 4 16,6-2 4-16,5-14 11 15,0-2 7-15,-4-14 22 16,-8-6 7-16,-2-12 10 16,2-9 1-16,-6-12-9 15,4-5 2-15,3-4 2 0,-1 5-7 16,6 17-17-16,-1 12-19 15,-5 29-30-15,-1 15-4 16,-3 26 0 0,4 17 5-16,-4 15 10 0,1 4 1 15,-2-7 2-15,-1-9 2 16,-1-19 4-16,-2-12 4 0,-6-19 18 16,-5-5 8-1,-11-13 0-15,-6-3-1 16,-16-9-21-16,-5-4-17 0,1 2-110 15,-2 3-91 1</inkml:trace>
  <inkml:trace contextRef="#ctx0" brushRef="#br0" timeOffset="10520.6954">5962 6958 864 0,'1'-6'449'0,"0"-8"-108"32,5 5-117-32,0 9-121 0,-3 8-33 15,1 15-48 1,0 6-6-16,3 10 0 16,-1 1-1-16,0-5-60 15,-3-4 144-15</inkml:trace>
  <inkml:trace contextRef="#ctx0" brushRef="#br0" timeOffset="11247.1432">6225 6868 1139 0,'0'0'470'0,"0"4"-315"16,1 10-60-16,6 20-98 16,2 6-7-16,1 8 10 15,1-4 3-15,-8-10 4 16,-3-7 2-16,-3-12 4 0,-1-3-6 16,2-11-32-16,2-3-15 15,6-13-18-15,5-5-1 16,12-1 23-16,2-4 12 15,1-2 13-15,-1 4 4 16,-6 4 7 0,-2 5 1-16,-11 10 14 15,-5 2-3-15,-6 4 13 0,-10 6 0 0,5 6-13 32,1 0 1-32,4 5-16 0,12-1-4 0,6-1-4 15,5 3 0 1,15 1 1-16,1-3 1 15,13 1-16-15,3-4-12 16,-5-10-5-16,-5 0 5 0,-12-10 31 16,-6-3 18-16,-4-9 41 15,-4-5 17 1,-7 0 39-16,-6-1 23 0,-13 2 17 16,-10 5-4-16,-13 2-35 15,-4 6-25-15,0 5-50 16,19 5-19-1,10-1-20-15,0 2-8 16,-13 13-4-16,11 3-1 0,19 8 3 16,13-9 4-16,12-4 2 0,6-3 4 15,0-7 8 1,-3 1-34-16,-9-5-142 16,-7-3-162-16</inkml:trace>
  <inkml:trace contextRef="#ctx0" brushRef="#br0" timeOffset="11388.0834">6648 6704 1405 0,'2'-2'576'15,"-2"-4"-387"-15,4 7-69 16,-4-1-102-16,0 3-21 0,11 27-94 16,22 49-153-1</inkml:trace>
  <inkml:trace contextRef="#ctx0" brushRef="#br0" timeOffset="11835.7414">7593 6963 877 0,'-11'-10'493'0,"-9"-7"-80"16,-9 5-222-16,-2 11-66 15,3 9-78-15,0 8-29 16,14 19-25-16,3-4-5 16,16 12 0-16,13-2 1 15,11-11 0-15,10-1 2 16,3-16 4-16,1-8 3 0,-7-12 19 16,-3-8 9-16,-8-12 26 15,-9-9 10 1,-10-12 3-16,-5-8-1 0,-9-19-19 15,-2 2-13 1,1 3-24-16,3 8-12 0,12 23-76 16,6 7-76-16,14 21-320 15</inkml:trace>
  <inkml:trace contextRef="#ctx0" brushRef="#br0" timeOffset="12117.9957">7811 6955 1006 0,'-1'-1'416'16,"-1"0"-253"-16,0 11-101 0,-1 9-24 15,3 7-21-15,6 4 2 16,6 3 7-16,9 0 3 0,-1-7 17 15,2-2 10 1,3-12 18-16,-2-8 20 16,5-8 4-16,-5-7-4 15,-9-12-19-15,-2 0-23 16,-7-2-67-16,-4 1-73 0</inkml:trace>
  <inkml:trace contextRef="#ctx0" brushRef="#br0" timeOffset="15512.6404">8063 7000 588 0,'-2'-4'304'0,"0"-1"-91"16,3 2-70-16,-1 3-85 0,0 0-23 15,3 1-26-15,18 6 2 16,28 36 5-16,-27-24 5 15,9-4 29-15,-14-7 15 16,-3 0 31-16,-4-7 22 16,-5-2 0-16,2-2-8 0,-3-6-30 15,6 0-30-15,-4-7-33 16,4 0-7-16,0-2-146 16,0 0-212-16</inkml:trace>
  <inkml:trace contextRef="#ctx0" brushRef="#br0" timeOffset="15828.2145">8702 7013 644 0,'-6'6'300'0,"-7"9"-120"0,-12-2-55 16,-3 5-55-16,-4-3-5 16,-2-5 5-16,5 2-1 15,1-15-13-15,4 0-5 16,6-11-24-16,5-4-9 16,10 1 1-16,3-4 8 15,8 1 23-15,1 6 6 16,6 5-10-16,2 9-13 0,5 11-32 15,0 4-3-15,-2 8 0 16,1 4-1 0,1 1 51-16,-1 2-106 15</inkml:trace>
  <inkml:trace contextRef="#ctx0" brushRef="#br0" timeOffset="16059.5201">8839 6870 965 0,'-3'5'484'16,"1"6"-54"-16,0 21-383 16,1 11-43-16,6 20-8 0,1 8 0 15,-2 11 3-15,4 9 1 0,-5 3 0 16,-3-7 1-1,2-17-109 1,-3-11-9-16</inkml:trace>
  <inkml:trace contextRef="#ctx0" brushRef="#br0" timeOffset="16242.0832">8871 7126 772 0,'3'-5'350'16,"8"0"-149"-16,11 0-140 0,12 5-68 15,-1 0 2-15,3-1-82 16,-6 0-99-16</inkml:trace>
  <inkml:trace contextRef="#ctx0" brushRef="#br0" timeOffset="16375.0921">9168 6986 735 0,'1'-5'400'0,"5"-5"-79"16,-3 2-61-16,-3 12-115 16,0 8-50-16,-2 13-73 15,0 1-12-15,3 10 0 16,2-1-3-16,3-3-86 16,-1 2-138-16</inkml:trace>
  <inkml:trace contextRef="#ctx0" brushRef="#br0" timeOffset="16569.0193">9409 6946 1175 0,'-1'0'433'15,"1"9"-341"-15,0 7-68 0,7 14-41 16,1 1 7-16,-3 8 29 15,1-6-54-15,-2-3-136 16,-1-1-133-16</inkml:trace>
  <inkml:trace contextRef="#ctx0" brushRef="#br0" timeOffset="16779.3066">9568 7001 514 0,'-6'-5'351'0,"7"-7"12"15,-3 5-98-15,-12 7-112 16,3 4-38-16,-13 8-57 16,-4-1-6-16,5 3-38 0,5-2-20 15,9 0-9 1,9 3-1-16,12-1 6 16,7-1 9-16,11 1-2 15,8 0-15-15,6-1-154 16,0-3-167-16</inkml:trace>
  <inkml:trace contextRef="#ctx0" brushRef="#br0" timeOffset="17032.9688">10050 7054 606 0,'-10'-4'416'16,"-17"-9"20"-16,-3-1-110 0,-2-3-124 15,1 2-50 1,2 1-61-16,-1 4-29 0,8 10-48 15,-1 3-12-15,7 10-13 16,4 3 0 0,8 0 8-16,4 4-1 0,8-2-1 15,10 2 2-15,4 1 3 16,6-4 3-16,4-7 2 16,-3-4 0-16,-4-6-9 15,-2-3-58-15,-10-12-172 16,-5-3-202-16</inkml:trace>
  <inkml:trace contextRef="#ctx0" brushRef="#br0" timeOffset="17142.315">9944 6696 934 0,'-2'-11'498'0,"-5"-8"-112"15,2 7-88 1,2 12-138-16,-2 5-67 16,5 13-88-16,0 4-14 15,9 16-123-15</inkml:trace>
  <inkml:trace contextRef="#ctx0" brushRef="#br0" timeOffset="17578.1542">10832 6955 1071 0,'-11'-6'491'0,"-14"-5"-234"15,-2 4-76-15,1 11-123 16,4 7-40-16,0 16-37 16,1 0-2-16,6 8 5 0,6 2 6 15,15-6 0-15,9-15 0 32,-7-8 2-32,0 0 5 0,29 9 9 0,3-9 8 15,-11-11 21 1,-22-11 12-16,-8-1 8 0,-11 1-4 15,-11-1-20-15,-2 3-14 16,-6 2-65-16,2 5-86 0</inkml:trace>
  <inkml:trace contextRef="#ctx0" brushRef="#br0" timeOffset="17752.9621">10912 6964 1689 0,'14'-2'34'0,"8"3"4"16,19 0 28-16,6 3-27 15,-1 1-11-15,-4-5-16 0,-8 1-13 16,-12-1-124 0,-8 0-136-16</inkml:trace>
  <inkml:trace contextRef="#ctx0" brushRef="#br0" timeOffset="17889.0714">11089 6988 693 0,'-4'6'367'15,"0"13"-91"1,-2 0-113-16,6 6-103 0,1-1-22 16,6 2-24-16,2-4-28 15</inkml:trace>
  <inkml:trace contextRef="#ctx0" brushRef="#br0" timeOffset="18204.8505">11417 7113 778 0,'-1'-4'376'0,"-2"-10"-134"16,-1 3-51-16,-2-2-65 15,1 1-18-15,-5 5-39 0,-3-1-21 16,-2 8-46 0,1 1-15-16,-4 4-20 0,7 6-7 15,2 3 7 1,3 1 6-16,8 4 15 0,4-3 12 16,9-4 12-1,6-4 7-15,8-6 27 0,-2-4 18 16,0-6 13-1,-8 0 8-15,-9-4-10 0,-6 4-15 16,-10 1-15-16,-2 2-62 16,-6 4-190-16</inkml:trace>
  <inkml:trace contextRef="#ctx0" brushRef="#br0" timeOffset="18611.5871">12129 6643 1044 0,'-2'6'475'0,"1"6"-145"15,1 22-288 1,3 12-39-16,5 29-4 0,-2 5 1 16,1 2 1-16,-2-6 3 15,-5-18-21-15,-2-12-71 16,-3-11-324-16</inkml:trace>
  <inkml:trace contextRef="#ctx0" brushRef="#br0" timeOffset="18832.5813">11953 6646 1059 0,'12'-15'432'0,"21"-18"-242"16,16 12-50-16,13 18-44 16,6 6-19-16,-4 19-45 15,-8 6-10-15,-16 9-11 0,-11 1 0 16,-29 1 11-16,-17 0 4 15,-25-1 4-15,-5-1-2 16,-5-12-40-16,4-7-69 16</inkml:trace>
  <inkml:trace contextRef="#ctx0" brushRef="#br0" timeOffset="19251.147">12700 7165 766 0,'7'12'355'0,"-2"13"-85"15,-4 1-45-15,-10 1-38 0,-11-3-25 16,5-6-89-16,-2-7-87 16</inkml:trace>
  <inkml:trace contextRef="#ctx0" brushRef="#br0" timeOffset="20015.8995">13532 6906 944 0,'-18'18'320'15,"-12"24"-299"-15,7 5-8 16,20 0 3-16,11-4 5 16,18-7 6-16,5-10 6 0,8-13 26 15,0-11 15-15,-4-15 9 16,-1-7 10-16,-10-16-11 16,-8-2-11-16,-16-16-2 15,-9-9-12-15,-17-13-13 16,-13-4-5-16,-7 7-18 15,-3 6-7 1,4 31-14-16,11 10-14 0,14 25-34 16,6 8-8-1,15 15 2-15,6 10 11 0,18 10 32 0,11 9 5 16,16 5 2 0,8-2-25-16,8-7-174 15,1-6-131-15,-1-19-109 16,0-9 33-16,-9-14 236 0,-5-7 186 15,-10-3 251 1,-10 2 57-16,-14 6-11 16,-7 4-45-16,-9 9-101 15,-4 8-46-15,-3 1-26 16,-8 0-1-16,-12 0-24 0,-8-3-12 16,-6-3-16-16,-1-6 0 0,5-7-1 15,5-7 1-15,6-9-7 16,5-6-10-16,9-1-29 15,5 1-12 1,9 2-12 0,6 8 1-16,6 6 18 15,4 6 10-15,6 15 15 16,3 8 5-16,6 8 4 16,-2 0 1-16,-4-2-3 15,-5-2-1-15,-10-5-66 0</inkml:trace>
  <inkml:trace contextRef="#ctx0" brushRef="#br0" timeOffset="21185.4502">2110 7856 970 0,'-13'-4'419'16,"-14"0"-218"-16,-7 1-80 16,11 12-100-16,-3 6-28 15,10 12-52-15,9 3-4 0,12 5 15 16,13-3 12-16,11-7 24 16,3-5 6-16,-3-14 6 15,-3-3 2-15,-7-5 21 16,-8-3 11-16,-9-3 19 15,-5 1 3-15,-12-1-6 16,-6 1 2-16,-9 1-4 16,-2 5 2-16,1 1-9 15,3 5-15-15,11 6-22 16,7 2-5-16,12 2-5 16,8 5 4-16,12-1 2 15,1 1 3-15,3-3-1 16,2-3 0-16,1-7 0 0,1-3 0 15,1-4-75-15,-3-4-107 16</inkml:trace>
  <inkml:trace contextRef="#ctx0" brushRef="#br0" timeOffset="21321.6933">1999 7615 936 0,'0'-11'446'16,"-2"-4"-183"-16,2 5-99 0,2 8-151 15,1 3-29 1,9 11-69-16,3 6-72 0</inkml:trace>
  <inkml:trace contextRef="#ctx0" brushRef="#br0" timeOffset="21444.5774">2313 7977 583 0,'17'19'281'0,"21"29"-112"16,2-1-51-16,-4 5-63 15,-7 2-21-15,-8 5-16 0,0-4 21 16,-9-11-192 0</inkml:trace>
  <inkml:trace contextRef="#ctx0" brushRef="#br0" timeOffset="21640.7762">2557 7995 1248 0,'-5'-4'534'15,"-5"0"-300"-15,-3 4-62 16,-9 9-89-16,-4 7-32 0,-14 7-35 31,-5 12-8-31,-13 13-6 0,0 6-2 16,6 9-1-16,9-3-56 16,20-7-188-16,7-9-313 0</inkml:trace>
  <inkml:trace contextRef="#ctx0" brushRef="#br0" timeOffset="22285.163">2911 8106 828 0,'-4'-13'408'0,"-8"-9"-131"16,-3-2-67-16,-10 3-94 16,-3 3-31-16,-3 1-57 0,-1 6-25 15,3 7-28-15,6 13-15 16,2 10-24 0,4 3-3-16,10 11 18 15,3-7 12-15,10 4 27 16,7-2 10-16,7-8 2 15,4-3 1-15,-8-12 1 0,17-3 3 16,2-12 5 0,-1-6 2-16,9-3 4 0,-19-6 3 15,-6 0 2-15,-3 1 1 16,-11-2 27-16,1 7 2 16,-6 5 6-16,-4 2-2 0,5 12-50 15,-2 4-8-15,2 13-18 16,0 4 1-1,3 3 12-15,8 2 5 16,5-1 1-16,3-2 2 16,4-3 2-16,0-8 2 0,5-9 4 15,1-5 2-15,0-11 5 16,-2-2 0-16,-5-7 0 16,-3-3-2-16,-4-1 2 15,-6-4 1-15,-6 2 12 16,-3 3-2-16,-3 8 12 0,-3 5-2 15,0 9-28-15,3 8-5 16,1 15-18-16,2 7-4 16,3 13 9-16,2 5 3 15,1 10 2-15,-3 4 0 16,3 9 3 0,0-3 1-16,0-9 2 15,4-5 1-15,-2-22-58 0,3-11-52 0,1-20-411 16</inkml:trace>
  <inkml:trace contextRef="#ctx0" brushRef="#br0" timeOffset="22431.2215">3261 8168 814 0,'0'0'397'15,"1"-3"-133"-15,8 0-149 16,7 2-111-16,11-2-11 0,16 4-80 15,2 2-126 1</inkml:trace>
  <inkml:trace contextRef="#ctx0" brushRef="#br0" timeOffset="22791.7751">3778 8027 554 0,'-1'-11'348'0,"-6"-9"-10"15,-1 2-76 1,-8 3-96-16,-6 9-35 0,-4 4-68 15,-6 3-28-15,4 10-41 16,0 0-14 0,13 7-12-16,3 1 1 0,11-3 3 15,5 1 4-15,7-4 17 16,4-3 5-16,1-1 4 16,3-5 2-1,-2-4 3-15,-2 0 3 0,-4-1 3 16,-6-3-4-16,-9 1-6 15,-9 1-3 1,-8 2-3-16,-2 1 5 0,5 8 10 16,6 1 6-1,6 2 8-15,6 2 5 0,9 5 8 16,0 0 2 0,10 0 14-16,4 1 1 0,3-6 1 15,1-5-5-15,0-6-20 16,1-3-1-1,-1-10 18-15</inkml:trace>
  <inkml:trace contextRef="#ctx0" brushRef="#br0" timeOffset="24139.1109">4839 8445 903 0,'-2'-4'429'0,"-1"-1"-180"16,3 8-103-16,0-3-104 16,4 28-30-16,18 65-21 15,0-12 3-15,6 23 6 16,2-4 1-16,-3-9 5 0,-2-16 1 16,-3-29 2-16,2-13 3 15,2-21 9-15,-2-7 8 16,5-20 42-16,1-11 12 15,-3-19 31-15,3-15 5 16,4-16-25-16,-2-9-13 16,8 0-38-16,-4 7-14 0,-5 17-17 15,-4 7-4 1,-14 11-6-16,3 6-4 0,-11 10-47 16,3 9-58-1,-8 17-221-15</inkml:trace>
  <inkml:trace contextRef="#ctx0" brushRef="#br0" timeOffset="24641.2583">5417 9048 1048 0,'-5'-1'436'0,"3"3"-264"0,2 9-85 15,0 12-79-15,7 11-5 0,-3 11-2 16,-2 1 2-16,1 6 1 15,0-4 2-15,-1-7 3 16,3-6 1 0,-5-15 6-1,-1-7-5-15,-3-13-55 0,-1-6-39 16,-2-10-111-16,-1-3-65 16,-4-8-44-16,-2-7 37 0,3-5 155 0,-4-6 108 31,4-7 172-31,7 4 27 15,10 0-17-15,11 7 1 16,14 14-13-16,-1 6-16 16,1 16-10-16,-3 6-34 0,-9 14-46 15,4 7-4-15,-17 2-4 16,-6 2 2-16,-17-5-7 16,-4 1-8-16,-2-4-40 15,7-5-70-15</inkml:trace>
  <inkml:trace contextRef="#ctx0" brushRef="#br0" timeOffset="24934.7598">5917 8800 1067 0,'-1'-4'476'16,"2"2"-253"-16,2 1-85 16,-3 1-95-16,0 0-25 0,30 5-11 15,45 6-2 1,-25-5 0-16,1 0-11 0,-12-3-122 15,-6 1-130-15</inkml:trace>
  <inkml:trace contextRef="#ctx0" brushRef="#br0" timeOffset="25109.9955">5911 8940 974 0,'1'5'442'16,"10"1"-181"-16,9 0-122 0,14 1-11 16,17-1-35-16,5 3-27 15,3-4-26-15,-4-5-26 16</inkml:trace>
  <inkml:trace contextRef="#ctx0" brushRef="#br0" timeOffset="25689.6141">7090 8030 828 0,'-15'-15'422'15,"-13"-14"-144"-15,-6 14-130 16,-2 7-48-1,5 16-80-15,-2 8-21 0,3 27-21 16,8 18 0-16,0 39 11 16,18 26 1-16,8 23 5 15,4 10 2-15,3 2 3 16,-4-9 2-16,-5-16 2 16,-6-8 0-16,-6-22 0 15,-14-8 1-15,-12-17 5 16,-2-15 3-16,1-27 5 15,0-9 6-15,10-17 13 16,7-9-6-16,8-10-90 16,12-9-103-16</inkml:trace>
  <inkml:trace contextRef="#ctx0" brushRef="#br0" timeOffset="28023.117">7624 8981 335 0,'0'-13'281'15,"-7"-6"41"-15,-4-11-93 16,-8 0-33-16,-8 0-63 16,-6 2-35-16,-1 16-52 15,0 12-20-15,4 15-39 16,9 12-18-16,6 12-6 16,4 3 0-16,12 0 8 15,6-4 7-15,15-9 13 16,6-7 10-1,11-16 19-15,2-6 13 0,3-17 32 16,-2-11 4-16,-9-8 2 16,-5-9-4-16,-10-8-23 15,-4 0-6-15,-9-11-7 0,-4-4-1 16,-3-3-6-16,-6 3-1 16,0 7-6-16,1 16-5 15,2 21-11-15,0 5-4 16,4 19-21-16,-1 4-1 15,0 9 0-15,2 5 2 16,2 14 11-16,1 8 2 16,5 19 7-16,-3 10 4 0,0 17 13 15,-2 0 4-15,2-6 4 16,2-14-1-16,6-25-4 16,2-12-3-16,3-19-77 15,-3-3-103-15</inkml:trace>
  <inkml:trace contextRef="#ctx0" brushRef="#br0" timeOffset="28414.5811">7991 8592 687 0,'0'-7'373'16,"-1"-3"-76"-16,3 7-80 15,0 5-95-15,4 11-34 16,2 12-44-16,-1 10-7 16,6 18-8-16,-2 8-5 15,1 12-9-15,0 0-3 16,0-10-1-16,2-12 1 0,5-19 2 15,2-13 2-15,2-14 8 16,4-8 1-16,2-18 37 16,1-4 15-16,1-19 11 15,0-8 5-15,-3-10-37 16,-1-5-19-16,1 7-19 16,-9 8-11-16,-6 16-5 15,-5 7-3-15,-8 10-43 16,4 11-39-16,-2 7-216 15</inkml:trace>
  <inkml:trace contextRef="#ctx0" brushRef="#br0" timeOffset="28789.0698">8411 9082 798 0,'0'-3'470'0,"0"-3"-56"16,-3 4-180-16,3 2-139 16,0 0-50-16,1 21-40 15,4 44-3-15,-5-19 0 16,-2 4 2-16,3 2 1 16,5-5 0-16,-3-10-27 15,0-9-54-15,0-18-98 0,-3-7-136 16</inkml:trace>
  <inkml:trace contextRef="#ctx0" brushRef="#br0" timeOffset="28980.768">8406 9051 967 0,'13'-3'431'15,"21"-1"-202"-15,8 2-50 16,-9 10-57-16,10 4-2 0,-16 3 10 15,-9 2-1-15,-14 0 13 16,-19 0-7-16,-20-2-40 16,-7 0-23-1,-1-3-68-15,5-1-99 16</inkml:trace>
  <inkml:trace contextRef="#ctx0" brushRef="#br0" timeOffset="35494.6933">1813 10692 775 0,'7'1'279'0,"12"0"-217"16,10 0-28-16,27 1-5 15,0 1-8-15,5-1-15 16,1 2-14-16,-12-1-210 0</inkml:trace>
  <inkml:trace contextRef="#ctx0" brushRef="#br0" timeOffset="35703.8763">1874 10789 735 0,'-1'3'315'0,"3"5"-136"0,11 0-19 16,20 3-14-16,9-3-11 0,11 0-53 15,1-1-19 1,-5-3-33-16,2 0-10 0</inkml:trace>
  <inkml:trace contextRef="#ctx0" brushRef="#br0" timeOffset="36534.7717">2750 10342 781 0,'0'-4'379'16,"-2"-4"-161"-16,3 20-162 15,2 16-37-15,6 30-44 16,1 14 15-16,0 14 10 16,3-3 3-16,-3-3 10 15,3-5-44-15,-2-17-93 0,2-6-111 16</inkml:trace>
  <inkml:trace contextRef="#ctx0" brushRef="#br0" timeOffset="36727.7397">2972 10757 408 0,'-11'2'284'15,"-12"4"28"-15,-7 4-75 16,0 1-82-16,5 5-35 0,11-5-65 15,9 3-25 1,17-6-17-16,10 1-5 0,10-3 7 16,2-4 3-1,6 0-43-15,-2-2-91 16</inkml:trace>
  <inkml:trace contextRef="#ctx0" brushRef="#br0" timeOffset="37055.1132">3113 10970 676 0,'0'5'311'16,"2"2"-130"0,10 2-76-16,5-3-53 15,6-6-14-15,8 0-10 0,-4-9-3 0,-6-3 7 16,-6 0 5-1,-12-7 6-15,-4 7 6 0,-12-1 7 32,-7 4-5-32,-9 10-8 0,-4 9-9 0,2 12-20 31,6 6-5-31,12 4-6 0,12 0-3 0,13-4 5 16,11 0 5-16,10-9 7 15,5-4 1-15,12-5-2 16,3-8-2-1,4-6-42-15,0-9-146 16</inkml:trace>
  <inkml:trace contextRef="#ctx0" brushRef="#br0" timeOffset="37518.8743">3462 10566 788 0,'4'-17'401'15,"4"-17"-126"-15,6-1-137 16,7-2-34-16,12 10-28 0,2 8-16 15,12 19-13-15,0 12-7 16,-2 23-28-16,0 10-2 16,-13 16 4-16,-4 7 1 15,-10 5 2-15,0 6-1 16,-4-3-4-16,-5-7-1 16,6-11 0-16,-1-15 1 15,-6-19 2-15,1-10 3 16,-11-15 29-16,-3-6 1 15,-9-14-5-15,-7-3-9 16,-7-11-47-16,-7 2-15 16,-2 11-15-16,-1 7-2 15,2 17 3-15,1 6 6 16,5 8 12-16,5 2 5 0,12-5 8 16,6-1 8-16,8-7-111 15,5-1-144-15</inkml:trace>
  <inkml:trace contextRef="#ctx0" brushRef="#br0" timeOffset="39225.8837">4665 10030 937 0,'-19'13'338'0,"-19"20"-289"16,1 15-35-16,9 32-23 0,8 17-9 15,14 25 2-15,7 11 4 16,10 17 3-16,0-1 2 16,4-1 4-16,-4-11 2 15,-6-20 6 1,-5-14 4-16,-8-20 48 0,-9-8 24 15,-9-27 56-15,-6-12 28 16,-7-18-18-16,4-6-18 16,1-10-60-16,10 0-36 15,13-6-100-15,11-5-74 16</inkml:trace>
  <inkml:trace contextRef="#ctx0" brushRef="#br0" timeOffset="40002.4566">5012 11028 793 0,'14'-2'284'0,"13"1"-197"16,47-5-88-16,25-2 1 15,55-2 56-15,24-1 15 16,36 9 2-16,32 8-7 16,19 6-34-16,1 2-13 0,3-2-5 15,-20-2-1-15,-30-5 2 16,-13-5 1-16,-40-3 13 16,-23-3-44-16</inkml:trace>
  <inkml:trace contextRef="#ctx0" brushRef="#br0" timeOffset="40661.9483">6256 10635 697 0,'-7'-6'346'16,"-6"-6"-120"-16,-10-2-95 16,-6-1-24-16,-8-1-53 0,2 13-27 15,2 8-53 1,5 7-18-16,11 19-8 15,4-1 5-15,15 5 27 16,7 2 8-16,8-9 13 0,8-4 4 16,-1-13 14-1,1-9 12-15,2-16 14 0,-2-10 4 16,-2-14 1-16,-6-7 6 16,-6-7 1-1,-2-4-1-15,-7-22-6 0,0-5-15 16,-2-1-18-16,-2 8-4 0,2 30-3 15,3 14-4 1,-1 24-27-16,-2 6-15 16,-2 17-2-1,-2 11-1-15,1 16 29 0,-1 14 14 16,4 19 8-16,1 4 0 16,5 1 1-16,2-5-1 0,3-16-5 15,0-8 2 1,1-11-38-16,-2-9-89 15</inkml:trace>
  <inkml:trace contextRef="#ctx0" brushRef="#br0" timeOffset="41059.0147">6420 10514 913 0,'-3'0'367'0,"-5"6"-231"15,0 4-51-15,8 11-49 16,0 6-10-16,2 0-13 16,9 0-5-16,4-2 1 15,4-5 4-15,9-6 7 16,-1-6 8-16,1-14 14 16,2-5 5-16,-3-7 4 15,-3-3-4-15,-8-4-5 16,-5 0 9-16,-8-1-1 15,-3 3-7 1,0 12-34-16,-1 5-35 0,1 15-29 16,2 5-1-1,-1 12 21-15,2 9 16 16,-1 7 15-16,-2 8 3 16,1-3 3-16,-4-2 19 15,-14-11 28-15,-6-8 12 0,-18-13 17 0,-2-6-11 31,2-12-19-31,10-7-24 16,11-7-170-16</inkml:trace>
  <inkml:trace contextRef="#ctx0" brushRef="#br0" timeOffset="41813.851">5116 11448 577 0,'1'6'295'0,"3"14"-9"0,4 13-198 15,10 24-35-15,2 13 12 0,9 18-14 16,0 6-8-16,-4-4-12 15,-1-15-5 1,-6-27-5-16,-5-16 4 16,-2-21 47-16,2-8 28 15,-6-16 29-15,1-6 5 0,-6-30-38 16,-1-8-23 0,0-27-31-16,-2-12-6 0,0-17-11 15,2-10-6 1,3 13-25-16,3 13-4 0,-5 38-11 0,-2 25-13 15,-2 30-25-15,-2 15-24 16</inkml:trace>
  <inkml:trace contextRef="#ctx0" brushRef="#br0" timeOffset="42299.8332">5346 11310 632 0,'-6'-4'321'15,"0"-2"-89"-15,-1 4-61 0,5 0-73 16,8 2-39-16,20 0-51 16,10-2-13-16,38-1-9 15,23 2 3-15,37 1 25 16,30 4 5-16,33-1 11 15,15-1 4-15,18 1-20 16,-11-3 0-16,-15 0-2 16,-17-2-2-16,-42 2 1 15,-13 2 0-15,-35 0-2 16,-10 5-1-16,-12-1-8 16,-10-2-3-16,-20 0-18 15,-16-2-6-15,-22-2-1 0,-11-1-1 16,-13 0 11-16,-2-3-12 15,-4 2-227 1</inkml:trace>
  <inkml:trace contextRef="#ctx0" brushRef="#br0" timeOffset="42616.0886">7620 11370 346 0,'2'-5'278'0,"4"-4"84"16,-3 5-74-16,1 5-103 16,-2 6-42-16,-2 15-84 0,0 4-33 0,0 8-16 31,0 4-4-31,8-3-158 0</inkml:trace>
  <inkml:trace contextRef="#ctx0" brushRef="#br0" timeOffset="43001.7956">5639 11751 722 0,'8'1'377'16,"6"3"-28"-16,9 12-267 15,5 8-20-15,7 19-22 0,6 6-16 16,-3 6-13-16,-4-7 11 16,-7-15-190-16</inkml:trace>
  <inkml:trace contextRef="#ctx0" brushRef="#br0" timeOffset="43186.1198">5928 11871 995 0,'-11'4'389'16,"-20"0"-269"-16,1 4-33 0,-9 3-37 15,-3 0-22-15,-2 5-25 16,2 2-5-16,5-1 3 15,2-1-48-15,16-6-274 16</inkml:trace>
  <inkml:trace contextRef="#ctx0" brushRef="#br0" timeOffset="43461.8642">5966 11552 960 0,'14'-6'402'0,"19"-8"-249"16,2 3-29-16,1 12-50 0,-5 3-32 0,-17 11-23 16,-11 6 3-1,-18 2 7-15,-10 3 3 16,-7-1-2-16,0-2-7 15,12-3-13-15,13-5-8 16,16-7-16-16,13-3-3 0,20-3 18 16,6 0-51-1,7 4-183-15</inkml:trace>
  <inkml:trace contextRef="#ctx0" brushRef="#br0" timeOffset="43705.071">6420 11665 1270 0,'0'-1'493'0,"0"2"-365"16,-2 7-46-16,5 18-69 16,-2 10-8-16,0 18 1 15,4 8 0-15,0 1 0 16,-1-6-1-16,4-16 0 15,-2-8-17-15,-1-16-107 16,2-6-93-16</inkml:trace>
  <inkml:trace contextRef="#ctx0" brushRef="#br0" timeOffset="44186.9023">6273 11909 864 0,'8'-1'380'0,"14"-4"-183"0,7 4-65 16,5-1-60-16,5-2-29 16,5 4-37-16,3 3-4 15,6 4-18-15,-5-2-24 16,-9-3-26-16,-6-5-2 16,-9-7 23-16,-1-3 25 15,0-3 29-15,-4-4 3 16,1 2 27-16,-3 0 21 15,-10 3 44-15,-1 5 8 0,-6 6-26 16,0 3-34-16,2 8-60 16,-2 4-10-16,5 12-5 15,0 5 10-15,-1-1 13 16,11 5 4-16,1-12 4 16,2-6 5-16,3-12 11 15,-6-8 4-15,-2-13 4 16,0 0-1-16,2-2-8 15,0 1-5-15,-4 7-10 16,3 7-7-16,-6 6-12 16,4 6-5-16,2 19-2 15,-3 5 3-15,2 15 8 16,-3 1 4-16,-6 0 3 0,0 5 0 16,-12-4 1-16,-6 1 1 15,-12-5 6-15,-8-7 4 16,-4-11 9-16,-5-9 3 15,-1-15-14-15,1-4-12 0,7-16-76 16,11-6-76 0</inkml:trace>
  <inkml:trace contextRef="#ctx0" brushRef="#br0" timeOffset="44596.8742">7112 11586 1052 0,'-2'-8'431'16,"2"-2"-277"-16,5-5-50 0,11 8-53 15,8 2-14-15,9 4 1 16,3 4 1 0,-4 6-1-16,-4 1 1 0,-17 2 10 15,-11 3 7-15,-18 1 7 16,-9 3-5-16,-2 6-22 16,0-4-11-1,16-1-23-15,11-1-4 0,18-10-6 16,12-1 0-16,10-7 6 15,7-1 3-15,-8-5 6 16,-4 1 1 0,-13-1 3-16,-5 1-4 0,-5 2-82 15,-4 2-382-15</inkml:trace>
  <inkml:trace contextRef="#ctx0" brushRef="#br0" timeOffset="63119.978">8185 10923 651 0,'8'3'327'0,"17"0"-88"16,10 5-87-16,11-3-70 15,2-5-26-15,4 0-34 16,-6-1-22-16,-8-2-203 16</inkml:trace>
  <inkml:trace contextRef="#ctx0" brushRef="#br0" timeOffset="63314.3578">8205 11019 1050 0,'1'2'420'0,"11"9"-278"0,6-2-43 16,18-2-35-16,7 0-16 0,13 0-15 15,2-6 3-15,0-5-177 16</inkml:trace>
  <inkml:trace contextRef="#ctx0" brushRef="#br0" timeOffset="63799.2858">8981 10429 792 0,'1'0'334'0,"0"7"-175"16,3 15-47-16,-3 16-54 15,1 11-5-15,1 14-25 16,-2 5-8-16,0 9-8 16,0 0-1-16,4-7 0 0,-1-7 11 15,8-24-98 1,1-10-54-16,3-21-102 15,-2-6-101-15</inkml:trace>
  <inkml:trace contextRef="#ctx0" brushRef="#br0" timeOffset="63968.4567">9228 10903 343 0,'-2'-6'295'0,"-6"-3"57"16,-11 8-47 0,-9 4-106-16,-4 6-37 0,-1 9-66 15,2-4-30-15,16 7-64 16,9-1-14-16,14-6-3 15,11-2 5-15,14-4 15 16,4-2 2-16,6-1-23 16,0 1-71-16</inkml:trace>
  <inkml:trace contextRef="#ctx0" brushRef="#br0" timeOffset="64304.8183">9350 11040 848 0,'7'4'334'0,"6"-1"-222"0,7 0-31 16,2-4-34-16,3-2-7 15,-2-7-14-15,-6-3 0 16,-4-1 2-16,-8-5 2 15,-9 1 0 1,-8 5 15-16,-10 4 31 0,-3 0 5 0,0 16 4 16,-4 4-18-1,9 12-41-15,3 8-11 16,6 4-14 0,6-3-1-16,8 0 0 15,8 0 1-15,6-7 5 0,13-1 3 16,8-9 1-16,0-6 1 15,9-9-23 1,-1-3-64-16</inkml:trace>
  <inkml:trace contextRef="#ctx0" brushRef="#br0" timeOffset="64831.681">9743 10727 466 0,'0'-13'300'16,"12"-20"41"-16,2-1-126 16,10 0-41-1,7 4-10-15,6 14-62 16,3 7-14-16,7 20-40 16,-4 13-22-16,-1 15 1 0,-6 14-2 15,-10 10-7-15,-3 5-2 16,-10 3-6-16,-9-7 1 15,-5-11 2 1,-2-9-1-16,-7-11 1 0,-1-6-1 16,0-12 3-16,1-4-12 15,3-13-66-15,4-6-35 16,3-12-75-16,1-7 10 16,-1-11 65-16,-1-1 35 0,-7 9 95 15,-4 10 21-15,-7 19 32 16,-6 11 18-16,-4 11-6 15,-4 1-12-15,4 7-30 16,4-7-17-16,8-1-27 16,7-6-80-16</inkml:trace>
  <inkml:trace contextRef="#ctx0" brushRef="#br0" timeOffset="65891.0477">10935 10188 610 0,'-10'-21'366'0,"-14"-19"-2"0,-2 5-127 15,1 20-95-15,0 7-43 16,3 19-78-16,1 12-31 16,5 32-25-16,3 29 3 0,10 44 15 15,-2 18 5-15,6 34 8 16,0-4 1-1,-1-1 4-15,0-3 1 16,-9-27 3-16,5-2 0 16,-14-16 1-16,-5-11 0 15,2-15 4-15,-7-20 5 0,2-27 17 16,3-13 10 0,-2-30 14-16,3-6-7 0,12-21-86 15,-3-10-96-15</inkml:trace>
  <inkml:trace contextRef="#ctx0" brushRef="#br0" timeOffset="67180.4982">11632 11099 719 0,'-7'-3'271'16,"6"0"-211"0,18 6-74-16,45-1-5 15,29 4 12-15,54-3 58 16,34-1 30-16,56 5 29 0,26-1 5 16,32 1-19-1,8 1-20-15,-1-1-37 0,-14-3-14 16,-48 1-12-16,-36-3-1 15,-67 2-26-15,-32 0-141 16</inkml:trace>
  <inkml:trace contextRef="#ctx0" brushRef="#br0" timeOffset="67950.4934">12857 10709 439 0,'2'-3'247'0,"4"-2"-18"15,-1 0-54-15,-5-2-34 16,-1-1-1-16,-9-6-14 15,-2 0-1-15,-7-1-26 16,-5-3-24-16,0 9-51 16,-3 7-28-16,4 9-41 15,3 10-9-15,0 9-1 16,10 6 8-16,7 3 27 16,4 2 10-16,16-3 13 15,6-8 4-15,7-12 7 16,4-9 9-16,-2-20 23 15,0-8 8-15,-5-16 21 16,-5-4 2-16,-9-9-6 16,-6-9-3-16,-8-18-15 15,-5-12-6-15,-5 0-11 16,1 10-6-16,0 36-29 16,2 24-11-16,0 31-21 0,0 13-4 15,5 29 11-15,3 12 5 0,5 17 11 16,5 3 3-1,1-5 5-15,2-9 2 16,4-11 2-16,-2-8-24 16,0-11-186-16</inkml:trace>
  <inkml:trace contextRef="#ctx0" brushRef="#br0" timeOffset="68335.2774">13066 10632 773 0,'0'-3'372'0,"0"-1"-153"15,2 11-122-15,2 3-36 16,4 13-42-16,1 3-3 16,6 2-11-1,0 0-1-15,2-6 3 0,-1-4 2 16,0-13 11-16,3-4 7 15,-2-14 12-15,2-5 5 16,-4-6 2-16,-3-6 5 0,-4 0 16 16,2 2 4-1,-5 9-11-15,0 7-18 16,-5 17-40 0,-1 10-9-16,-2 18-7 15,3 9 6-15,3 14 4 0,-1 5 4 16,-7-4 19-16,-7-4 18 15,-4-15 25-15,-5-13 8 16,-9-14-3-16,-5-11-12 16,0-11-68-16,-1-6-72 15</inkml:trace>
  <inkml:trace contextRef="#ctx0" brushRef="#br0" timeOffset="69253.4807">11724 11619 728 0,'0'-4'352'16,"3"4"-143"-16,1 15-94 15,5 27-107-15,0 15-4 0,13 36-1 16,1 2-1-16,5-3 5 16,5-7 3-16,-11-34 7 0,-2-9 37 31,-10-26 80-31,-3-12 38 0,-1-23 30 15,-3-12-24-15,-2-28-62 0,-1-15-28 16,-3-34-25-16,-2-10-11 16,-4-8-25-1,-1 0-17-15,3 34-23 16,1 18-11-16,6 39-97 16,1 23-64-16,3 28-263 15</inkml:trace>
  <inkml:trace contextRef="#ctx0" brushRef="#br0" timeOffset="69642.0281">11876 11425 337 0,'-7'-6'168'16,"-4"-5"1"-16,7 9-84 15,4-1-6-15,13 3 13 16,6 0-16-16,21-2-32 15,16-1 4-15,34 2 17 16,24-2 16-16,49-2 21 16,26 1 2-16,48-3-29 15,22 0-24-15,18-1-23 16,9 1 17-16,-16 6 1 0,-19 3 1 16,-48 11-5-16,-41 3-26 15,-67 7-111-15,-34-2-132 16</inkml:trace>
  <inkml:trace contextRef="#ctx0" brushRef="#br0" timeOffset="70151.6503">14446 11442 912 0,'1'0'427'16,"-1"5"-198"-16,0 9-91 16,-2 16-108-16,2 9-22 0,2 9-8 15,3 2 2-15</inkml:trace>
  <inkml:trace contextRef="#ctx0" brushRef="#br0" timeOffset="70660.6879">12160 11856 848 0,'1'1'359'0,"7"8"-179"16,6 12-91-16,11 20-54 16,6 5 0-16,6 4-15 0,1-3-1 15,0-12 14 1,-2-1-78-16,-10-9-300 0</inkml:trace>
  <inkml:trace contextRef="#ctx0" brushRef="#br0" timeOffset="70839.9512">12461 11891 809 0,'-12'2'389'0,"-9"4"-121"16,-11 11-159-16,-5 10-31 15,-4 5-36-15,-1 1-15 16,3 3-21-16,-1-6 2 0,10-3-92 16,6-1-88-16</inkml:trace>
  <inkml:trace contextRef="#ctx0" brushRef="#br0" timeOffset="71180.82">12486 11657 814 0,'2'-6'370'0,"7"-9"-136"15,5 1-72-15,13 6-53 0,5 7-25 0,4 3-53 32,-2 10-12-32,-17 3-2 0,-11-1 8 15,-15 7 6-15,-14 1 0 16,-6 5-7 0,4-2-9-16,8-8-13 0,16-2-2 15,21-9-6-15,11-1-1 16,14-5 4-1,1-1-18-15,4 3-155 0,-6 3-153 16</inkml:trace>
  <inkml:trace contextRef="#ctx0" brushRef="#br0" timeOffset="71452.5867">13000 11898 891 0,'0'-11'413'0,"2"-5"-165"16,2 5-44-16,-1 9-91 16,2 9-30-16,0 20-49 15,-1 5-22-15,-2 15-1 0,1 3 1 16,-3-5-2-16,0-5 0 15,-3-12 16-15,0-6-57 16,-2-9-141 0,1-3-146-16</inkml:trace>
  <inkml:trace contextRef="#ctx0" brushRef="#br0" timeOffset="71590.7793">12864 12047 747 0,'1'0'409'15,"2"-8"-111"-15,9 8-127 16,5 0-54-16,19 0-71 15,7 3-18-15,10-1-23 16,5 4-2-16,-4 0-43 16,-1-6-79-16,1 0-298 15</inkml:trace>
  <inkml:trace contextRef="#ctx0" brushRef="#br0" timeOffset="71947.458">13417 11958 771 0,'-2'-7'392'0,"-1"-3"-119"15,-1 9-66-15,1 5-106 0,0 13-40 16,3 5-59-16,3 2 0 16,7 8-2-16,3-9 0 15,8-4 4-15,4-5 3 16,1-14 13-16,2 0 6 16,-7-11 12-16,0-1 1 15,-6-7-2-15,-4 2 1 16,-4-6 1-16,-6 0-4 15,3 9-21-15,-1 2-14 0,5 25-23 16,1 7-4 0,2 13 10-16,0 10 7 15,0 5 9-15,1 10 1 16,1 8 4-16,-10-3 3 0,-7-3 17 16,-15-6 12-16,-15-17 12 15,-1-7 5-15,-12-21-4 16,1-8-7-16,3-12-11 15,6-13-9-15,19-12-57 16,9-8-40 0,18-11-158-16</inkml:trace>
  <inkml:trace contextRef="#ctx0" brushRef="#br0" timeOffset="72279.9872">13847 11734 850 0,'-6'-12'405'16,"-5"-6"-155"-16,3-2-85 16,9 5-97-16,8 5-30 0,10 5-31 15,4 3-2 1,6 6 22-16,0 5 5 0,-6 1 17 15,-7 4 10-15,-15 3 9 32,-11 3-4-32,-19 6-17 15,-1 4-11-15,7-1-21 0,12-3-6 16,24-7-4 0,16-5 0-16,28-5 0 0,5-3 1 15,-1-6 0-15,-11 0 0 16,-28-2-46-16,-9 0-64 15</inkml:trace>
  <inkml:trace contextRef="#ctx0" brushRef="#br0" timeOffset="91746.8956">17202 14375 756 0,'-14'-11'409'15,"-6"-8"-110"-15,-8-4-88 0,-4 0-38 0,3 5-76 16,4 5-36-16,-3 13-48 16,3 5-13-16,0 14-12 15,-1 5-8 1,15 10-10-16,9 6 1 0,14-3 5 31,10-2 5-31,11-10 14 0,-2-11 6 16,5-10 11-16,0-4 7 15,-6-20 11-15,3-7 3 16,-9-16-7-16,-3-5 32 16,-13 3 32-16,-9 0 14 15,-20 9 16-15,-8 8-35 16,-5 13-50-16,0 4-22 0,-1 17-24 15,-2 3-9-15,0 12-5 16,-1 4 0-16,12 8-8 16,9 3-2-16,17 0 5 15,9 1 5-15,18-7 13 16,10-3 9-16,4-16 4 16,3-7 4-16,1-12 10 0,-5-13 4 15,-5-10 10 1,-6 0 7-16,-18-6 26 15,-10 4 6-15,-21 6 0 16,-10 0-6-16,-8 11-36 16,-5 2-14-16,5 11-24 15,1 5-8-15,4 12-14 16,1 5 0-16,11 11 4 16,4 5 4-16,15 7 9 15,7 2 4-15,17-1 4 16,3-5 2-16,11-11 2 0,1-10 1 15,1-15 7 1,-3-3 6-16,-5-13 12 0,-7-5 10 16,-14-6 11-16,-8-4 0 15,-19-11-5-15,-7 3-7 16,-1 7-23-16,-4 6-10 16,0 20-25-16,7 8-8 15,-7 17-4-15,4 11 6 0,10 6 11 16,1 2 3-16,16-4 5 15,8-7 1 1,14-6 1-16,4-8 2 16,6-9 6-16,2-6 5 0,-6-13 12 15,-1-7 2-15,-9-10 6 16,-2-4 1-16,-9-2 1 16,-9 1 2-16,-11 2-2 15,-8 7-6-15,-11 11-14 16,-3 7-8-16,2 11-18 15,0 8-3-15,4 13-4 16,3 6 0-16,5 8 5 16,6-1 2-16,14-1 7 15,12-2 3-15,12-8 6 16,7-6 2-16,3-13 6 0,3-7 3 16,-3-11 12-16,-3-9 6 15,-1-8 7-15,-5-4 5 16,-17-8 8-1,-8-2 1-15,-20-4 3 0,-5-2-4 16,-9 6-19-16,-3 5-13 16,10 23-32-16,-4 11-17 0,5 20-9 15,3 12 3 1,2 13 16-16,9 6 11 16,11 2 10-16,9-2 1 15,15-8 3-15,3-11 1 16,10-8 2-16,2-6 2 0,-7-16 11 15,-1-6 9-15,-7-18 13 16,-8-7 6-16,-7-4 2 16,-8-6-2-16,-13 2-10 15,-2 2-5-15,-5 10-13 16,-4 6-9-16,-2 14-19 16,3 7-13-16,-1 12-11 15,3 11 2-15,5 13 12 0,4 6 7 16,12 3 9-1,6-1 2-15,14-11 3 16,2-8 2-16,4-8 4 0,3-6 5 16,-4-14 13-1,-3-7 5-15,-3-17 10 16,-8-7 4-16,-11-7-1 16,-4 0-1-16,-11 4-7 0,-3 5-5 15,1 17-13-15,-4 4-10 16,-6 16-11-16,3 9-5 0,4 9-1 15,7 6 4-15,13 3 4 16,5-1 2-16,9-3 4 16,1-7 2-1,5-7 2-15,3-4 2 0,-2-10-22 0,1-2-97 32</inkml:trace>
  <inkml:trace contextRef="#ctx0" brushRef="#br0" timeOffset="92212.7283">17422 14606 873 0,'-5'0'357'0,"-3"1"-191"15,5 1-61-15,22-1-6 16,13 0-12-16,19 2-38 16,11-3-8-16,7 3-41 15,-2 0-93-15</inkml:trace>
  <inkml:trace contextRef="#ctx0" brushRef="#br0" timeOffset="92587.8017">17980 14584 487 0,'10'-19'287'0,"0"-13"-62"32,-5 16-7-32,0 0 14 0,16-74-24 0,-5-8-16 15,-6-5-54-15,-10 42-27 0,-10 30-37 16,7 14-22-16,-7 21-42 16,-5 11-20-16,2 18-24 15,-6 9 2-15,6 18 17 16,6 5 6-16,16 0 9 15,7-6 2-15,12-16 4 16,4-7 0-16,4-22 5 16,-1-4-28-16,-1-10-175 15,-11-6-213-15</inkml:trace>
  <inkml:trace contextRef="#ctx0" brushRef="#br0" timeOffset="92777.3034">17897 14726 1252 0,'15'-5'489'0,"10"0"-270"16,14-4-203-16,14 5-3 16,7-3 2-16,3 2 15 15,2 8-153-15,-9 0-257 16</inkml:trace>
  <inkml:trace contextRef="#ctx0" brushRef="#br0" timeOffset="93071.6531">17962 14917 1074 0,'0'-3'416'0,"7"-3"-280"15,4-1-51-15,13 1-39 16,0 5-4-16,-6 3-1 16,-2 5 2-16,-8 7 26 15,-8 2 18-15,-7 12 4 0,-9 3-8 16,-12 6-25-16,1-3-23 16,4-4-20-16,3-5-3 15,20-7-4-15,10-2 0 16,16-14 6-16,10 1 1 15,11-11 1 1,3-4 0-16,-1 3-26 0,-5 0-83 16</inkml:trace>
  <inkml:trace contextRef="#ctx0" brushRef="#br0" timeOffset="95277.8432">17100 7217 986 0,'-10'-5'390'0,"-15"-2"-260"0,0 6-51 16,3 14-49-16,-4 8-18 16,6 20-27-16,4 11-7 15,11 10 4-15,7-1 2 16,21-12 13-16,6-9 6 16,7-19 10-16,5-8 7 15,1-19 58-15,-1-13 27 16,4-17 42-16,-7-12 25 15,-15-11-28-15,-11 2 9 0,-20 3-12 16,-15 5-23 0,-15 19-35-16,-1 11-45 15,-1 14-55-15,2 10-14 16,4 14-5-16,2 5 3 0,2 10 7 16,3 3-1-1,11 2-23-15,6 0-5 0,10-4 1 16,10-6 3-16,14-4 23 15,3-5 4-15,12-11 11 16,0-6 7-16,-1-17 16 0,1-4 7 16,-10-17 16-1,-6 0 8-15,-17-6 20 0,-10 1 11 16,-16 5-8-16,-6 9-12 16,-7 9-42-1,1 12-21-15,0 13-17 0,5 9-2 16,-1 11 6-16,4 5 7 15,11 2 1 1,4 0 1-16,17-4 0 16,8-8 0-16,7-8 5 0,8-3 1 15,3-15 8 1,0-7 4-16,1-12 14 0,-11-9 8 16,-9-3 14-16,-9 1 5 15,-16 6 3-15,-10 5-8 16,-8 14-28-16,-4 8-13 15,-1 13-22-15,3 8-4 16,7 13 5-16,3 3 0 16,15 2 1-16,7-3-2 15,16-11-4-15,6-7 3 16,11-14 9-16,6-4 6 0,-4-16 21 16,1-5 9-16,-14-13 20 15,-11-8 15-15,-13 2 12 16,-9 0 0-16,-8 12-10 15,-3 10-18-15,-4 13-28 16,-2 8-11-16,8 20-15 16,0 5-3-16,8 10 4 15,6 4 0-15,4-14 3 16,9-1 0-16,6-17 0 16,6-4 4-16,2-7 7 15,-1-5-19-15,-3-6-162 16,-4-10-17-16</inkml:trace>
  <inkml:trace contextRef="#ctx0" brushRef="#br0" timeOffset="95672.9105">17736 7056 426 0,'5'-2'236'0,"6"-5"-13"16,4-5-29-16,1-14-18 15,2-6-23-15,-3-14-61 16,-2-7-14-16,-3-14-11 0,-5-9 23 15,-7-2 31-15,-4 5-5 16,-5 15-36-16,-4 18-35 16,-2 32-54-16,-3 9-13 15,-3 24-23 1,3 10-6-16,4 13 8 16,7 11 8-16,17 12 25 0,7 1 7 15,22-3 3-15,8-4 3 16,7-17-8-16,-3-14-60 15,-14-19-154 1</inkml:trace>
  <inkml:trace contextRef="#ctx0" brushRef="#br0" timeOffset="95846.8401">17607 7125 643 0,'2'0'345'0,"16"-3"-42"15,12 2-89-15,19-1-77 16,10-4-31-16,10 5-63 16,0 1 0-16,-11 4-188 15,-9 5-256-15</inkml:trace>
  <inkml:trace contextRef="#ctx0" brushRef="#br0" timeOffset="96117.9681">17667 7335 1065 0,'5'-4'377'0,"15"1"-274"16,13-3-36-16,9 1 5 0,5 3 3 0,-2 4-39 16,-8 5-9-16,-19 4 31 15,-10 6 15 1,-28 6 17-16,-6 8 1 15,-16 8-37 1,1-1-19-16,12-7-18 0,10-10-3 0,30-8-1 16,16-6 1-1,28-7-4-15,10-3 3 16,2-5-1-16,-5-4-22 16</inkml:trace>
  <inkml:trace contextRef="#ctx0" brushRef="#br0" timeOffset="99663.1893">10513 12409 996 0,'4'-1'405'16,"18"0"-237"-1,9 1-57-15,20 5-49 0,7 1-20 16,-5-5-52-16,-4 0-114 0</inkml:trace>
  <inkml:trace contextRef="#ctx0" brushRef="#br0" timeOffset="100008.9299">11018 12374 382 0,'6'1'222'0,"6"2"-53"16,11-10-25-16,4-8 3 15,4-13-13-15,3-8 0 16,-11-6 15-16,-7 0-3 16,-6 1-21-16,-10-5-15 0,-4 4-30 15,-7 4-12-15,-7 11-14 16,-3 13-17-16,-4 14-43 15,1 8-19-15,3 18-21 32,5 6-1-32,12 16 13 0,7 4 7 0,13-2 12 15,10-1 8 1,11-9 11 0,1-12 1-16,-1-9-139 15,-5-5-159-15</inkml:trace>
  <inkml:trace contextRef="#ctx0" brushRef="#br0" timeOffset="100197.2318">10953 12527 982 0,'4'-1'441'0,"8"-1"-146"16,20 0-221-16,14 5-20 31,14-2-19-31,5 2-13 16,-7-1-55-16,-5-2-89 0</inkml:trace>
  <inkml:trace contextRef="#ctx0" brushRef="#br0" timeOffset="100530.554">11040 12699 1078 0,'8'-6'418'0,"18"-2"-300"16,6 2-30-16,5 9-30 15,2 6-20-15,-16 6 5 16,-4 7 29-16,-25 6 22 15,-16 2 5-15,-17 2-17 0,-10-2-31 16,3-7-25-16,6-4-3 16,19-8-14-16,6-7-9 15,15-1-17-15,8-3-7 16,12 1-2-16,6 1 6 16,13 0 12-16,4 3 2 15,-1 4 4-15,-4-1 6 16,-11-2-111-16</inkml:trace>
  <inkml:trace contextRef="#ctx0" brushRef="#br0" timeOffset="101201.2208">11338 10001 514 0,'2'-13'261'0,"8"-12"-58"15,3-5-24-15,-3-10-25 16,2-1-9-16,-6-4-27 16,-5-3-3-16,-7 7-16 15,-5 5-13-15,-9 13-14 16,-2 8-16-16,-1 15-32 16,2 10-15-16,5 17-35 15,2 7-11-15,18 16-1 16,7 6 5-16,11-2 21 15,14-3 6-15,4-16 12 16,1-9 7-16,-5-10-64 16,-9-6-61-16</inkml:trace>
  <inkml:trace contextRef="#ctx0" brushRef="#br0" timeOffset="101375.8015">11204 10085 819 0,'17'-1'447'0,"17"-1"-86"15,8-2-234-15,10 4-44 0,1 2-46 16,-2 3-81-16</inkml:trace>
  <inkml:trace contextRef="#ctx0" brushRef="#br0" timeOffset="101716.0818">11267 10301 796 0,'6'-9'355'0,"6"-6"-148"16,5 1-73-16,8 5-60 15,2 4-19-15,5 5-44 16,-1 3-4-16,-12 9 43 16,-12 5 17-16,-22 11 18 15,-12 4 4-15,-14 3-34 16,-1-3-15-16,4-12-9 16,9-6 2-16,13-14-14 15,13-3-16-15,14-5-22 16,5-1-13-16,14 5 11 0,5 2 14 15,7 8 27-15,5 4 11 16,-5 3 2-16,-5-4 2 16,-6-4 5-16,-4-4 3 15</inkml:trace>
  <inkml:trace contextRef="#ctx0" brushRef="#br0" timeOffset="114804.5373">1538 13492 721 0,'0'0'285'0,"8"1"-167"16,10 1-48-16,21 1-25 15,14-3-11-15,16 0-25 16,8 0-3-16,-6-1-83 15,-9 8-129-15</inkml:trace>
  <inkml:trace contextRef="#ctx0" brushRef="#br0" timeOffset="114952.7586">1592 13623 792 0,'5'2'350'15,"18"1"-166"-15,13 2-43 16,20-5-52-16,9 0-29 0,4 3-41 16,-3-2-222-16</inkml:trace>
  <inkml:trace contextRef="#ctx0" brushRef="#br0" timeOffset="115859.6664">2497 13231 871 0,'3'-13'380'15,"-3"-13"-195"-15,6 11-60 0,0 20-75 16,1 11-29 0,1 29-36-16,7 18 2 15,2 33 4-15,-6 3 5 16,1-2 4-16,-7-12 1 15,1-25-40-15,7-3-53 16,1-25-115-16,1-8-22 16,-3-24 37-16,1-15 51 15,2-18 116-15,1-9 25 16,4-4 30-16,-4 5 46 0,-7 9 115 16,-4 5 39-1,-15 15 5-15,-5 10-41 0,-9 10-105 16,-2 5-39-16,-2 7-27 15,3-1-8-15,13 3-15 16,6 1-5-16,21-4-1 16,12-5 0-16,16-3 3 15,10-4 17-15,4-6-159 16,-1 0-207-16</inkml:trace>
  <inkml:trace contextRef="#ctx0" brushRef="#br0" timeOffset="116162.2819">2917 13836 742 0,'8'6'299'0,"18"11"-208"0,0-1-17 16,3-4-37-16,0-3-13 0,-11-9 5 15,1-5 6-15,-10-9 20 16,-3-2 7-16,-9-3 14 15,-5 0 10 1,-9 3 5-16,-2 4-1 0,-4 13-13 16,-7 10-15-1,2 13-29-15,1 5-13 0,12 9-12 16,16 3-7-16,21-5 0 16,4-2 2-16,8-14 1 15,4-2 1-15,5-8 5 16,3-10-52-16,8-10-322 15</inkml:trace>
  <inkml:trace contextRef="#ctx0" brushRef="#br0" timeOffset="116533.9061">3167 13394 1133 0,'8'-21'436'16,"13"-23"-278"-16,13 11-53 16,14 16-26-16,5 10-15 15,2 26-47-15,-5 17-11 16,-12 28-11-16,-9 7-1 16,-15 9 3-16,-4 3 3 0,-2-2 6 15,-1 1 0-15,2-13 6 16,4-9 0-16,-3-27 7 15,-2-17 11-15,-2-22 9 16,-5-15 5-16,-7-20 0 0,0-8-4 31,-8-5-17-31,-5 7-8 0,-1 16-17 16,-5 12-9-16,-4 22-2 16,-1 9-1-16,2 16 5 15,3 7 2-15,10 5-36 16,6 0-113-16</inkml:trace>
  <inkml:trace contextRef="#ctx0" brushRef="#br0" timeOffset="121077.415">4360 12884 949 0,'-26'15'317'0,"-32"35"-295"16,1 28-51-1,4 61-1-15,10 27 12 0,18 41 9 16,12 11 10-1,27-20 3-15,13-15 4 16,32-46 3-16,12-25 3 16,15-36-23-16</inkml:trace>
  <inkml:trace contextRef="#ctx0" brushRef="#br0" timeOffset="121983.6955">4607 13972 336 0,'3'7'203'15,"6"8"22"1,7-3-79-16,7-8 7 15,6-4-1-15,8-20-10 0,1-9-17 16,7-24-35-16,-3-7-10 16,-7-11-18-16,-6-3 3 15,-22 4 5-15,-11-1 14 0,-17 17-24 16,-6 9-13 0,-9 18-30-16,1 12-26 15,3 15-11-15,0 2-9 16,10 17-28-16,5 10 0 15,11 16 11-15,9 13 11 16,18 10 29-16,7 7 2 16,6 1 4-16,2-2 2 15,-5-11 4-15,0-10 0 0,-1-21-45 16,3-10-53-16</inkml:trace>
  <inkml:trace contextRef="#ctx0" brushRef="#br0" timeOffset="122452.6028">5029 13809 938 0,'0'-2'415'16,"7"-1"-219"-16,-2 3-63 16,7 10-82-16,9 7-21 15,0 12-12-15,-2 3-1 0,-9-2 6 16,-7-1 2-16,-3-7-1 15,-2-7-2-15,1-7 11 16,1-7 6-16,1-13 2 16,2-8-2-16,8-10-21 15,3-7-10-15,7 3-2 16,5 6 7-16,0 9 4 16,0 10 2-16,-2 12-2 15,-5 9-6-15,-4 14 4 16,0 3 0-16,-4 4 2 15,-5-2-2-15,3-8-5 16,-3 0 36-16,-5-9-167 16,2 3-248-16</inkml:trace>
  <inkml:trace contextRef="#ctx0" brushRef="#br0" timeOffset="123619.9944">5977 13117 571 0,'-16'1'329'16,"-15"17"-32"-1,-10 18-178-15,-11 49-84 0,3 28-15 16,4 32-5-16,14 25-8 16,25-4-4-16,10-13-1 15,30-17 3-15,11-28 0 16,19-27-1 0,9-15-19-16</inkml:trace>
  <inkml:trace contextRef="#ctx0" brushRef="#br0" timeOffset="125217.5343">6153 13796 508 0,'-2'2'289'0,"-3"-2"-67"16,0 12-106-16,-1 6-29 16,-1 9-51-16,6 10-13 0,5 2-6 15,4 4-11 1,11-11-1-16,2-9 2 0,4-16 12 16,1-5 12-1,2-13 24-15,-1-4 6 0,-4-8 4 16,-3-6-1-16,-6 1 1 15,-2 3 5 1,-10 7-4-16,-2 6-18 0,-2 17-48 16,-4 12-13-16,6 26-17 15,0 4 5-15,3 13 17 16,1 1 2-16,-6-2 7 16,-8-3 4-16,-13-11 12 15,-7-6 9-15,-11-20 24 0,-2-11 11 16,1-17 5-1,1-11-5-15,11-11-31 16,8 1-20-16,11 3-29 0,5 6-13 16,6 8-80-16,4 4-76 15</inkml:trace>
  <inkml:trace contextRef="#ctx0" brushRef="#br0" timeOffset="125790.1585">6722 13747 978 0,'1'-1'429'15,"0"-2"-246"-15,0 4-59 16,-1-1-85-16,1 12-33 0,8 63-14 16,-2-19 2-16,0 7 6 15,0-4 0-15,-1-12 15 16,2-9-85-16</inkml:trace>
  <inkml:trace contextRef="#ctx0" brushRef="#br0" timeOffset="125957.3934">6547 13916 977 0,'9'1'382'16,"17"5"-245"-16,11 2-61 15,28 1-20-15,7 1-20 16,8-8-10-16,2-3-91 16</inkml:trace>
  <inkml:trace contextRef="#ctx0" brushRef="#br0" timeOffset="126420.2539">7286 13685 983 0,'2'3'328'0,"3"15"-292"16,2 15-36-16,7 26 6 0,2 15 16 16,2 9-1-1,0-6 3-15,-2-23 5 16,1-16-1-16,2-24 16 0,-1-13 14 15,-2-22 17 1,-2-10 2-16,-7-24 15 16,-6-16-3-16,-4-22-13 15,-10-12-5-15,-5-18-40 0,1-3-16 16,3 15-21 0,4 13-10-16,1 35-10 0,-2 20-1 15,1 25-1-15,0 5 3 16,11 13-13-16,4 0-28 15,5 6-169-15</inkml:trace>
  <inkml:trace contextRef="#ctx0" brushRef="#br0" timeOffset="126743.9927">7353 13214 818 0,'-2'-3'319'0,"2"-2"-233"0,7 2-59 15,19 3-30-15,21 2 6 16,42 1 46-16,27 2 16 15,46 2 16-15,23 0-6 16,30 3-28 0,14 3-15-16,-6-2-17 0,-7 0-4 15,-35-5 1-15,-25-1 1 16,-23-2-46-16,-11-1-96 16</inkml:trace>
  <inkml:trace contextRef="#ctx0" brushRef="#br0" timeOffset="127168.1743">9475 13274 511 0,'-4'-2'289'15,"-3"0"-46"-15,4 2-53 16,2 0-80-16,-1 0-29 0,1 10-42 16,4 20-6-1,9 59-2-15,0-32-3 0,-2-4-2 16,-1-5 44-1</inkml:trace>
  <inkml:trace contextRef="#ctx0" brushRef="#br0" timeOffset="127623.9867">7726 13759 902 0,'-1'-2'412'16,"1"-1"-224"-16,8 10-126 16,9 10-34-16,19 23-48 15,2 12 11-15,3 10 14 16,1 4 3-16,-4-14 2 16,-3-9-36-16,-7-15-251 15</inkml:trace>
  <inkml:trace contextRef="#ctx0" brushRef="#br0" timeOffset="127812.2304">7940 13762 891 0,'-3'0'356'0,"-7"9"-210"31,6-4-81-31,-1-1-13 0,-24 38-7 0,-1 11-14 0,-16 10-13 16,9-11-3-16,5-12 29 15,-1-7-93-15,18-16-358 16</inkml:trace>
  <inkml:trace contextRef="#ctx0" brushRef="#br0" timeOffset="128125.5186">7902 13532 886 0,'12'-8'347'0,"19"-4"-233"0,4 1-8 15,-1 8-31-15,-3 5-15 16,-16 6-28-16,-12 11-4 15,-16 7-5-15,-7 2 1 16,-8 2-6-16,6-1-7 16,16-6-8-16,11-1-4 15,24-9-4-15,6-5 0 16,18-2 2-16,-2-3 19 16,2 5-153-16,-4 2-182 0</inkml:trace>
  <inkml:trace contextRef="#ctx0" brushRef="#br0" timeOffset="128353.6354">8383 13730 795 0,'1'0'450'15,"-1"-4"-52"-15,-1 10-290 16,0-6-43-16,0 14-54 15,-3 51-1-15,8-14-6 16,-1 2 0-16,2-2-1 16,-2-5 1-16,-1-13-30 0,3-6-51 15,2-13-246 1</inkml:trace>
  <inkml:trace contextRef="#ctx0" brushRef="#br0" timeOffset="128506.0666">8224 13944 842 0,'16'2'315'15,"21"6"-244"-15,5 0-33 16,6 0-13-16,2 1-10 0,2-6-30 16,0-1-111-1</inkml:trace>
  <inkml:trace contextRef="#ctx0" brushRef="#br0" timeOffset="128886.058">8665 13821 520 0,'-1'0'311'16,"0"0"-17"-16,0 7-158 16,1-7-92-16,1 16-3 0,8 46 3 15,2-25-14-15,5-3-9 0,3-4-1 16,4-8 3-16,0-8 5 15,3-14 12 1,-1-3 5-16,-4-15 6 0,4-5-2 16,-6-8-4-1,-5-6 11-15,-5 0 14 16,-9 5 1-16,-1 11-16 16,-4 9-32-16,-2 14-47 0,4 11-12 15,0 17-2 1,2 8 11-16,7 18 17 15,3 3 2-15,10 8 2 16,0 3 2-16,-12-5 5 16,-6 2 4-16,-17-11 8 15,-7-8 4-15,-2-9 13 16,-5-13 5-16,-4-17 12 0,-3-12-3 16,-4-19-8-16,1-7-30 15,8-16-111-15,9 0-95 16</inkml:trace>
  <inkml:trace contextRef="#ctx0" brushRef="#br0" timeOffset="129280.0364">8920 13589 857 0,'-3'0'427'16,"-5"-5"-137"-16,8 5-160 16,1 0-40-16,16-3-66 0,8 3-26 15,15 1-5-15,2-1 3 16,-5 9 5-16,-6 3 5 15,-18 4 8-15,-10 3 4 16,-13 1 8-16,-7-2 2 16,3 0-3-16,1-2-3 15,13-2-5-15,7-2 3 0,10-2 1 16,4-2 1 0,7-1 0-1,3-4-7-15,4-2-6 0,1-1 6 16,2-6-142-16</inkml:trace>
  <inkml:trace contextRef="#ctx0" brushRef="#br0" timeOffset="129726.8866">9669 13281 588 0,'20'17'260'15,"10"16"-106"-15,5 33-104 16,6 26-1-16,-13 23-8 15,-5 12-2-15,-23 6 12 16,-19-7 0 0,-18-12-4-16,-10-18-4 15,-2-26-10-15,5-10-1 0,7-29 6 16,5-11-82-16</inkml:trace>
  <inkml:trace contextRef="#ctx0" brushRef="#br0" timeOffset="130162.245">9928 13000 925 0,'10'10'311'0,"21"27"-257"16,14 24-50-16,31 59 27 15,-2 24 8-15,-11 46-13 16,-13 19-2-16,-48-11-1 16,-19 8 2-16,-39-28 7 15,-11-21 2-15,-8-36 2 16,11-30-1-16,24-38 37 0,10-16-72 15</inkml:trace>
  <inkml:trace contextRef="#ctx0" brushRef="#br0" timeOffset="130935.4337">10589 13113 675 0,'-4'-3'318'0,"-5"5"-143"16,1 2-75-16,4 35-89 15,4 26-26-15,12 63-21 16,6 32 18-16,6 60 16 16,3 11 5-16,-11 2 15 15,-7-10 12-15,-7-40 17 0,-5-17 1 16,3-40-6-16,-1-14-8 15,1-30-16-15,3-10-1 16,-2-26-2-16,-1-11-9 16</inkml:trace>
  <inkml:trace contextRef="#ctx0" brushRef="#br0" timeOffset="131551.3581">10781 15039 604 0,'-4'6'255'0,"6"9"-151"16,2 1-19-16,10-6-16 16,6 1 1-16,4-11 31 15,2-7 11-15,-5-12-2 16,0-2-13-16,-10-4-42 16,-3 1-14-16,-5 3-4 15,-3 2-9-15,0 12-40 16,0 7-17-16,2 17-25 0,4 13-3 15,3 16 28 1,4 10 13-16,-2 12 13 16,-5 4 4-16,-11 2 50 15,-8-3 15-15,-19-12 16 0,-1-11 6 16,-6-23-21 0,-5-15-2-16,8-22-8 15,5-6-17-15,13-14-54 16,13 3-40-16,13-2-103 0,6-5-82 15</inkml:trace>
  <inkml:trace contextRef="#ctx0" brushRef="#br0" timeOffset="131728.8658">11123 15033 1012 0,'16'-7'407'0,"10"-1"-242"16,6 0-125-16,6 6-18 16,-1 2-15-16,-5-1 19 15,-3 3-164-15</inkml:trace>
  <inkml:trace contextRef="#ctx0" brushRef="#br0" timeOffset="131881.5333">11174 15107 1325 0,'3'-2'507'0,"11"2"-388"15,2-1-35-15,13 4-42 16,2 3-26-16,5 3-5 16,0 2-94-16</inkml:trace>
  <inkml:trace contextRef="#ctx0" brushRef="#br0" timeOffset="132114.1586">11490 15060 1101 0,'11'-1'397'16,"17"-3"-325"-16,11 4-15 16,10 8-9-16,-3-2-14 15,-7-1-97-15,-4-4-359 16</inkml:trace>
  <inkml:trace contextRef="#ctx0" brushRef="#br0" timeOffset="132431.136">11855 15010 712 0,'0'0'356'15,"4"-3"-44"-15,4-10-234 0,9 3-5 16,5-17-12-16,-1-7-7 15,2-8 7-15,-6-8 9 16,-10-5-1 0,-4 3-1-16,-11 7-17 0,-3 10-14 0,-5 19-23 15,-3 6-14 1,-1 21-27-16,2 11-3 0,4 12 8 16,10 10 6-16,13 9 12 15,5 0 3 1,14-6 2-16,3-4 3 0,4-10-1 15,0-9-17 1</inkml:trace>
  <inkml:trace contextRef="#ctx0" brushRef="#br0" timeOffset="132641.5243">11869 15198 1246 0,'16'-7'443'15,"10"-6"-334"-15,16-1-113 16,11 1 7-16,3 7 1 0,-1 6-8 0,-12 11-112 16,-12 8-207-16</inkml:trace>
  <inkml:trace contextRef="#ctx0" brushRef="#br0" timeOffset="132952.1129">11956 15363 1168 0,'1'-8'397'0,"7"-5"-359"16,8 0-27-16,8 3 1 0,4 6-4 15,-6 4-11-15,-4 10 0 16,-18 10 12-16,-8 9 10 16,-18 7 7-16,-8 7 2 15,3-1 0-15,5-7 4 16,14-14-9 0,12-5-5-16,17-12-7 0,12-3-10 15,17-2 7-15,6-4 2 16,1 4-1-1,-7-3 0-15,-15 6-4 0,-5-2-1 16,-14 4-38 0,0 2 129-16</inkml:trace>
  <inkml:trace contextRef="#ctx0" brushRef="#br0" timeOffset="133685.0463">10908 13260 844 0,'-4'1'374'0,"-6"8"-193"16,1 4-85-16,-2 12-84 16,4 6-8-16,8-1 0 15,6 0 0-15,7-8 4 16,0-9 6-16,2-10 11 16,1-6 5-16,-3-15 9 15,1-6-3-15,-2-7 1 16,-3 3-2-16,-3 9-15 15,-1 9-14-15,-1 22-24 0,2 8-7 16,6 26-1 0,4 8 9-16,2 7 13 15,-3 1 4-15,-10-15 7 16,-6-3 24-16,-20-15 45 0,-5-5 11 16,-12-12 21-16,-4-10-12 15,3-13-37-15,2-8-20 16,13-13-63-16,11-1-46 15,17 4-132-15,9-1-150 16</inkml:trace>
  <inkml:trace contextRef="#ctx0" brushRef="#br0" timeOffset="133886.2426">11205 13303 721 0,'1'-2'429'32,"-1"-2"-10"-32,6 3-264 0,-6 1-115 15,7 0-23-15,23 6-12 16,45 8-4-16,-37-10 10 16,2 1-49-16,-11-3-182 15</inkml:trace>
  <inkml:trace contextRef="#ctx0" brushRef="#br0" timeOffset="134030.3573">11237 13381 839 0,'0'5'380'0,"1"2"-178"16,10 2-57-16,6 0-67 15,5-2-33-15,20 0-32 16,-1-2-44-16</inkml:trace>
  <inkml:trace contextRef="#ctx0" brushRef="#br0" timeOffset="134360.3727">11761 13291 974 0,'6'-8'388'0,"3"-4"-234"0,10-8-106 16,4-3-11-16,-1-5 5 15,-4-3 15-15,-13-3 10 16,-6-2 0-16,-11 2-20 16,-3 4-18-16,-5 11-31 15,1 9-16-15,1 14-16 16,-2 6-13-16,12 18 6 15,-2 1 11-15,12 10 15 16,9 4 8-16,8-1 6 16,8 5 2-16,4-9 2 15,4-6 2-15,1-12-81 16,5-9-149-16</inkml:trace>
  <inkml:trace contextRef="#ctx0" brushRef="#br0" timeOffset="134546.1453">11677 13438 1140 0,'8'0'444'0,"15"-2"-280"16,3 0-91-16,23-1-29 15,5-2-13-15,9-2-3 16,8 0-72-16,-13 6-250 15</inkml:trace>
  <inkml:trace contextRef="#ctx0" brushRef="#br0" timeOffset="134818.3051">11778 13576 765 0,'1'-7'363'16,"8"-1"-93"-16,5 0-113 15,13 4-47-15,4 4-31 0,3 10-55 16,-6 1-14-16,-14 9-3 16,-7 1 10-16,-16 2 14 15,-6 3 2-15,-7-5 1 32,2-2-7-32,9-13-8 0,7-6-5 15,15-2-2-15,6-2-1 0,8 0 2 31,2 4 3-31,-2 0-5 0,-1 4-4 0,-2-3-53 16,1 3 130-16</inkml:trace>
  <inkml:trace contextRef="#ctx0" brushRef="#br0" timeOffset="152892.3754">1580 16338 905 0,'8'4'334'0,"11"-1"-259"16,17 0-32-16,21-3-4 16,6-4-16-16,9 1-61 15,-10-2-94-15</inkml:trace>
  <inkml:trace contextRef="#ctx0" brushRef="#br0" timeOffset="153049.6669">1596 16493 674 0,'-2'2'376'0,"4"6"-44"16,8-2-135-16,26-6-106 15,11 0-15-15,20-2-32 16,8-4 14-16,-5-1-507 15</inkml:trace>
  <inkml:trace contextRef="#ctx0" brushRef="#br0" timeOffset="153441.4252">2393 15908 1011 0,'-4'-2'455'0,"-3"2"-248"16,3 7-90-16,4 25-100 16,0 13-28-16,6 26-4 15,3 13 7 1,-3 17 9-16,1 3 3 0,-1-6-27 15,2-13-44-15,5-27-151 16,-2-10-167-16</inkml:trace>
  <inkml:trace contextRef="#ctx0" brushRef="#br0" timeOffset="153619.6066">2542 16412 872 0,'-4'-3'405'0,"-11"0"-178"16,-2 10-47-16,-13 21-86 15,0 4-25-15,3 4-41 0,7 2-17 16,17-11-30 0,12-4-5-16,23-7 0 15,8-10 4-15,5-4 11 0,4-3-39 16,-2 0-191 0</inkml:trace>
  <inkml:trace contextRef="#ctx0" brushRef="#br0" timeOffset="153927.4284">2763 16619 706 0,'-2'1'381'16,"1"2"-35"-16,4 3-245 0,-3-6-26 16,8 1-34-1,19 5-15-15,34 0-4 16,-34-12 3-16,-6-1 8 15,-5-3 6-15,-9-3 11 0,-5-1 1 16,-11 0-9-16,-8 4-7 16,-16 5-6-16,-1 5-7 15,-6 8 9-15,6 8 2 16,9 12-14-16,5 2-1 16,12 7-14-16,9-2-5 15,17 0-1-15,14 2 1 16,13-9-4-16,1-6 3 0,9-15-86 15,-8-8-104-15</inkml:trace>
  <inkml:trace contextRef="#ctx0" brushRef="#br0" timeOffset="154514.0822">3203 16174 963 0,'2'-17'364'15,"11"-18"-255"-15,5 4-38 0,18 16-23 16,2 4-3-16,11 19-18 0,-3 10-16 15,-5 20-8-15,-2 14 1 16,-18 20 14-16,-2 13 6 16,-11 5 4-16,-5-8 4 15,1-11-7-15,0-13 1 16,1-22 1 0,1-6-2-16,-2-23 35 0,-4-12 12 15,-2-19 9 1,-4-7 3-16,-4-6-42 15,1 0-13-15,-4 11-21 16,-2 3-8-16,-1 20-4 16,-3 7-1-16,-6 18 8 0,-4 7 4 15,-5 1 3-15,-1 4 0 16,4-9-3 0,3-4 4-16,6-8-67 0,5-6-78 15</inkml:trace>
  <inkml:trace contextRef="#ctx0" brushRef="#br0" timeOffset="156104.6454">4306 15703 1084 0,'-23'11'411'0,"-32"21"-305"15,-5 20-16-15,-3 46-30 0,7 22-16 16,24 48-23-16,8 8-12 16,28-5-4-16,16-10-1 15,33-35 11-15,12-22-53 16,20-34-212-16</inkml:trace>
  <inkml:trace contextRef="#ctx0" brushRef="#br0" timeOffset="156581.6612">4537 16665 644 0,'4'4'268'15,"11"1"-110"1,6-7-49-16,12-13-10 0,1-8-4 0,4-20-41 15,5-10-16-15,-4-17-11 16,-1-12 1-16,-15-11 7 16,-13-3 15-1,-15 6 11-15,-9 9-7 0,-10 30-6 16,-3 20-11-16,-3 29-20 16,0 16-4-1,0 23-22-15,5 10-10 0,8 23-2 16,8 7 3-16,24 20 12 15,13 0 3 1,25-6 6-16,4-15 14 0,7-20-100 16,0-13-118-16</inkml:trace>
  <inkml:trace contextRef="#ctx0" brushRef="#br0" timeOffset="156903.013">4973 16496 693 0,'5'8'319'15,"5"5"-106"-15,-1 6-58 16,4 7-7-16,-7-2-12 0,1 3-31 16,-3-2-16-1,-8-5-30-15,3-4-12 0,1-13-4 16,4-3 3-1,8-12-3-15,3-10-5 16,7-4-20-16,1-4-9 0,4 6-4 16,2 12 9-1,-7 9 16-15,-2 10 11 16,-5 14 21-16,-3 3 1 16,-3 8-4-16,-2 2-7 15,1-4-22-15,1-5 4 16,4-12-165-16</inkml:trace>
  <inkml:trace contextRef="#ctx0" brushRef="#br0" timeOffset="157343.3409">5825 15943 895 0,'-26'20'407'0,"-35"29"-162"16,-2 22-88-16,6 33-48 15,15 22-28-15,28 15-43 16,20 1-17-16,42-17-12 16,17-18 1-16,21-27-4 15,4-19-64-15</inkml:trace>
  <inkml:trace contextRef="#ctx0" brushRef="#br0" timeOffset="160437.6751">6138 16473 455 0,'7'-1'326'0,"2"-6"-24"16,7-13-73-16,4-12-45 0,0-14-55 15,0-6-18-15,-3-8-26 16,-5 0-16-16,-5 9-22 16,-5 3-7-16,-4 18-7 15,-4 7-12-15,-6 18-23 16,-7 5-6-16,-1 15-29 16,-1 11-2-16,6 13 1 0,9 7-2 15,18 5 20 1,9 0 10-16,24-10 8 15,10-5-5-15,8-13-162 0,2-8-224 16</inkml:trace>
  <inkml:trace contextRef="#ctx0" brushRef="#br0" timeOffset="160623.317">5985 16547 875 0,'2'2'384'0,"7"2"-149"16,21 2-168-16,18 2-10 15,30-1-21-15,10-2-15 16,2-1-76-16,-6-3-134 0</inkml:trace>
  <inkml:trace contextRef="#ctx0" brushRef="#br0" timeOffset="160977.5876">6128 16760 931 0,'10'-12'398'16,"9"-12"-216"-16,18 5-69 15,12 10-4-15,10 12-37 16,-7 10-24-16,-11 18-19 16,-19 6 3-16,-29 13-1 15,-7 1 2-15,-20-1-2 16,-8-5-11-16,-5-15-6 16,-4-6-2-16,5-20-1 0,9-8-4 15,18-14-7-15,12-5-3 16,18-6-6-1,10 1 1-15,15 6 11 16,4 7 10-16,9 18 10 0,-2 12 5 16,-9 13-7-16,-3 6-4 15,-15 2-18-15,0-6-80 16</inkml:trace>
  <inkml:trace contextRef="#ctx0" brushRef="#br0" timeOffset="162639.95">6892 16320 762 0,'2'0'364'0,"0"0"-158"16,-2 3-39-16,0-3-66 0,-2 15-32 0,0 62-30 15,6-21-13 1,0 2-17 0,4 3 0-16,-7-10-33 0,1-8-66 0</inkml:trace>
  <inkml:trace contextRef="#ctx0" brushRef="#br0" timeOffset="162808.3137">6698 16540 1031 0,'-1'1'412'15,"4"3"-256"-15,12 0-49 16,26 3-65-16,14-2-1 15,17-7-22-15,5 0-2 16,-8 2-117-16</inkml:trace>
  <inkml:trace contextRef="#ctx0" brushRef="#br0" timeOffset="164157.8004">7386 16498 781 0,'-5'-17'330'15,"-8"-21"-161"-15,9-1-56 0,-6 3-52 16,10 5-16-16,5 14-32 15,1 8-14-15,3 11-12 16,-3 5 1-16,1 9-3 16,-6 4 5-16,2 4 11 15,-1 7 10-15,3 8 10 16,5 6 2-16,-1 8-2 16,7 4-5-16,-2 0-8 15,4 3-2-15,2-5 8 16,-4-9 5-16,2-19 12 15,-4-12 12-15,0-23 27 16,-4-15 10-16,-2-21 30 0,1-5 5 16,-9-16-5-1,-2-12-8-15,0-22-40 0,1-16-18 16,8-1-32-16,2 11-12 16,1 34-12-16,-4 25-4 15,-2 25-43 1,-1 15-63-16,4 15-311 0</inkml:trace>
  <inkml:trace contextRef="#ctx0" brushRef="#br0" timeOffset="164538.2051">7564 16002 702 0,'3'-1'328'0,"5"-6"-27"16,27 4-290-16,20-1-3 0,35 0 31 15,26 3 17-15,45 4 0 16,16 1-1-16,35 3-17 15,6 2-16 1,1-4-6 0,-8-3 3-16,-31-3 2 15,-21-6 1-15,-45 4-5 0,-17 0-2 0,-34 2-4 32,-12 1-11-32,-23-2-26 15,-13 0-17-15,-14 2-21 0,-12 2 6 16,-14 3 17-16,0 1 28 0</inkml:trace>
  <inkml:trace contextRef="#ctx0" brushRef="#br0" timeOffset="164950.9859">9704 16091 459 0,'1'-6'274'16,"6"-3"-4"-16,-2 3-47 15,-4 4-45-15,-1 2-29 16,0 0-55-16,0 0-22 15,1 30-36-15,8 40-6 0,-3-19-10 16,2 0 0-16,4-3-63 16</inkml:trace>
  <inkml:trace contextRef="#ctx0" brushRef="#br0" timeOffset="165685.6599">7801 16529 973 0,'1'0'416'16,"9"2"-252"-16,4 6-46 15,9 15-80-15,10 4-21 16,3 8-8-16,6 3 1 15,-3 0 12-15,-4-3-32 16,-8-6-172-16</inkml:trace>
  <inkml:trace contextRef="#ctx0" brushRef="#br0" timeOffset="165850.5767">8060 16571 1053 0,'-16'5'430'0,"-22"9"-278"16,1 7-40-16,-6 6-51 16,-2 4-30-16,11 6-26 15,-7-2-27-15,14-10-281 16</inkml:trace>
  <inkml:trace contextRef="#ctx0" brushRef="#br0" timeOffset="166143.7659">7949 16232 1162 0,'13'-12'478'15,"15"-13"-316"-15,6 8-44 0,5 11-69 16,0 8-33-16,-11 13-13 15,-9 4 9-15,-28 11 16 16,-11 5 5 0,-9 2 0-16,3-3-4 0,14-8-12 15,8-9-2-15,13-10-6 16,9-5-2-16,17-4-3 16,7-1-12-16,6 2-105 15,4 7-107-15</inkml:trace>
  <inkml:trace contextRef="#ctx0" brushRef="#br0" timeOffset="166371.4313">8408 16488 1039 0,'1'-2'432'15,"-1"-3"-293"1,0 5-31-16,0 0-54 0,2 13-30 16,11 57-5-16,-8-32-2 15,0 4-3-15,-4-4 1 0,0-8-8 16,2-1-40 0,1-14-177-16</inkml:trace>
  <inkml:trace contextRef="#ctx0" brushRef="#br0" timeOffset="166507.1203">8289 16661 979 0,'9'-1'452'0,"7"-1"-199"0,15-2-123 16,11-1-29-16,20 1-54 16,1-2-19-16,3 3-48 15,-8 1-82-15</inkml:trace>
  <inkml:trace contextRef="#ctx0" brushRef="#br0" timeOffset="166866.3764">8920 16182 1002 0,'-21'19'423'15,"-11"17"-237"-15,-7 38-105 16,2 20-16-16,23 24-42 16,7 5-16-16,22-1-4 15,15-9 2-15,2-23-21 16,12-10-68-16,1-37-260 16</inkml:trace>
  <inkml:trace contextRef="#ctx0" brushRef="#br0" timeOffset="167176.1832">8981 16674 655 0,'7'-15'366'0,"5"-13"-30"16,4-9-176-16,0-3-21 15,-5-12-37-15,0-4-22 0,-9-1-44 16,-1 4-11-16,-3 16-15 16,-6 10-10-1,-4 19-21-15,-6 10-5 16,-1 17-4-16,0 14 3 0,10 16 9 16,9 3 5-1,13 3 5-15,14-3 4 16,15-12 10-16,2-8 6 15,5-10-17-15,-3-5-78 0</inkml:trace>
  <inkml:trace contextRef="#ctx0" brushRef="#br0" timeOffset="167364.2825">8884 16717 958 0,'3'0'397'16,"6"-2"-201"0,15 2-102-16,24 0-52 0,6 0-7 15,12 4-24-15,-2 1-16 16,-13 4-192-16</inkml:trace>
  <inkml:trace contextRef="#ctx0" brushRef="#br0" timeOffset="167629.0847">8973 16803 957 0,'4'-5'428'0,"-1"-5"-229"0,12 7-103 16,7 0-31-16,8 4-58 15,3 6-11-15,-4 7-4 16,-9 5 5-16,-20 7 34 15,-11 2 10-15,-15 3 12 0,-4 0 1 16,6-8-29-16,5-3-10 16,18-5-11-16,5-4-1 15,11-8-2-15,9 0 3 0,9-4 4 16,3-9-40 0,11 0-242-16</inkml:trace>
  <inkml:trace contextRef="#ctx0" brushRef="#br0" timeOffset="167856.6981">9219 16227 923 0,'8'-6'456'16,"8"5"-158"-16,5 16-147 15,-6 38-136-15,7 24-5 16,-4 22 4-16,-1 13-5 16,-4 14 7-16,-13-1 4 15,-15-6 3-15,-2-13-2 0,-4-39-62 16,6-23-61-16</inkml:trace>
  <inkml:trace contextRef="#ctx0" brushRef="#br0" timeOffset="168240.2507">9321 16239 593 0,'-1'-5'382'0,"1"-5"16"16,8 1-221-16,12 2-36 0,5 1-62 16,3 4-22-16,-1 7-26 15,-6 3-3-15,-13 10 18 16,-9 3 7-16,-17 7 2 15,-2 3 0-15,-2-2-22 16,12-1-12-16,16-9-6 16,10-4 1-16,25-12 0 15,3-4 0-15,10-7-11 16,-4-5-47-16</inkml:trace>
  <inkml:trace contextRef="#ctx0" brushRef="#br0" timeOffset="169003.1956">9865 16018 811 0,'14'6'344'16,"20"16"-164"-16,13 17-80 0,19 38-41 15,-5 19 3-15,-12 26 8 16,-19 4 8-16,-40-2 18 16,-17-9 2-1,-22-19-23-15,-3-11-4 0,15-32-20 16,7-19-24-16,24-27-125 16,8-16-179-16</inkml:trace>
  <inkml:trace contextRef="#ctx0" brushRef="#br0" timeOffset="169416.2047">10453 16594 948 0,'3'0'415'0,"12"4"-203"16,10-2-38-16,33-3-54 0,10 3-24 16,12 1-39-16,3 2-22 15,-17 1 7 1,-6-2-82-16</inkml:trace>
  <inkml:trace contextRef="#ctx0" brushRef="#br0" timeOffset="170155.5943">11361 16795 799 0,'3'-8'332'16,"2"-8"-151"-16,18-14-149 16,6-9-2-16,9-16 20 15,2-3 17-15,-8-25 16 16,-5-10 10-16,-16-2-15 15,-6 6-27-15,-8 31-32 16,-9 18-15-16,-9 28-4 16,-8 10 4-16,-11 12-4 15,-1 12-8-15,1 20-28 16,7 12-6-16,27 27-2 0,8 10 8 16,26-6 24-16,14-6 7 15,12-26 13-15,8-13 7 16,4-19 10-16,-5-9 4 15,-15-15 6-15,-17-12-11 16,-11-12-13-16,-7-4-6 16,-11-1-8-16,3-3 3 15,-7 12-7-15,-3 6-9 16,1 19-14-16,1 12 1 0,2 13 10 16,-1 5 10-1,5-3 15-15,-1-2 3 0,3-7 5 16,4-5 3-1,-4-10 18-15,1-5 9 0,7-11 4 16,1-5-3-16,10-5 0 16,5 1-2-16,1 2-2 15,0 6-1-15,-4 11-7 16,-2 5-2-16,-8 13-1 16,-1 10 3-16,-7 2-10 15,-2 2-3-15,-1-2-20 16,2-7-76-16</inkml:trace>
  <inkml:trace contextRef="#ctx0" brushRef="#br0" timeOffset="170619.9529">12744 15785 889 0,'-15'-1'413'16,"-24"10"-167"-1,-12 20-91-15,-25 41-82 0,-1 21-12 0,2 47-26 16,14 21-7-16,31 7-9 16,18-3-9-1,42-20-3-15,11-25 2 16,22-36 4 0,10-18-60-16</inkml:trace>
  <inkml:trace contextRef="#ctx0" brushRef="#br0" timeOffset="171389.0731">12620 16551 849 0,'0'0'388'0,"9"3"-117"0,6-4-119 16,21 4-56-16,17-2-1 0,19 2-41 16,10-3-18-16,1-1-93 15</inkml:trace>
  <inkml:trace contextRef="#ctx0" brushRef="#br0" timeOffset="171787.0876">13285 16457 912 0,'6'-14'370'16,"10"-21"-198"-16,3-6-18 15,3-12-16 1,0-3-17-16,-6-5-51 15,-8 1-20-15,-8 1-16 16,-9 6-6-16,-6 17-15 0,-3 10-11 16,-5 22-30-16,-3 9-12 15,0 20-15-15,3 6 9 16,12 17 21-16,11 2 10 16,19 6 15-16,11 5 0 15,17-5 2-15,7 1 3 16,5-11-32-16,-5-8-66 0</inkml:trace>
  <inkml:trace contextRef="#ctx0" brushRef="#br0" timeOffset="171955.4926">13159 16567 1140 0,'13'-1'418'0,"21"-3"-308"0,11-2-38 16,23 5-8 0,11 1-15-16,8 4-15 0,-5 0-71 15</inkml:trace>
  <inkml:trace contextRef="#ctx0" brushRef="#br0" timeOffset="172284.5255">13255 16740 1121 0,'1'-6'418'0,"11"-8"-313"16,9 1-35-16,19 5-20 16,2 5-14-16,2 7-26 15,-5 9-7 1,-18 7 0-16,-13 3 7 0,-25 11 8 15,-17 0 5-15,-17 3 2 16,-1 1-6-16,6-11 0 16,11-4 5-16,14-14-6 0,9-8-12 15,13-4-9 1,8-4-11-16,14 1-4 0,5-4 11 16,13 9 3-16,3 5 3 15,2 9 2 1,1 4 2-16,-11-2-98 0</inkml:trace>
  <inkml:trace contextRef="#ctx0" brushRef="#br0" timeOffset="172898.3664">14070 16302 936 0,'0'-14'470'0,"0"-13"-142"0,5 20-189 16,-2 12-44-16,4 26-70 15,-2 16-28-15,1 22 0 16,-1 4 3-16,2-5 4 16,-1-10 3-16,-7-14-30 15,-1-10-52-15,-10-15-321 16</inkml:trace>
  <inkml:trace contextRef="#ctx0" brushRef="#br0" timeOffset="173048.9128">13865 16499 1064 0,'3'-4'452'0,"12"2"-218"16,7 0-73-16,22 2-49 0,12 5-26 15,10 0-52 1,0-3-10-16,-2-4-92 15,-4-6-230-15</inkml:trace>
  <inkml:trace contextRef="#ctx0" brushRef="#br0" timeOffset="173634.7164">14571 16367 981 0,'-2'4'322'0,"3"25"-255"15,4 16-67-15,13 33 6 0,3 12 32 16,8 9-14-16,0 4-4 0,-7-18 5 16,0-12 5-1,-6-37 21-15,-1-18 32 16,-4-38 25-16,0-20 2 0,-5-29-1 15,-2-14-22 1,-4-15-23-16,-2-14-4 0,-5-33-23 16,4 37-10 15,2 54-22-31,1 1-7 0,5-139-15 0,2 29-5 0,4 63-41 16,-1 87-61-16,0 22-283 15</inkml:trace>
  <inkml:trace contextRef="#ctx0" brushRef="#br0" timeOffset="173951.6498">14656 15782 795 0,'1'0'278'15,"10"0"-210"-15,19 4-64 16,33-3 3-16,28 1 32 16,49-2 69-16,27 0 16 15,51 0 5-15,21 0-12 16,18 0-67-16,24-3-25 0,-12 0-7 15,-21 0-1-15,-42 3 3 16,-39 3-30-16,-46 3-138 16,-21-1-192-16</inkml:trace>
  <inkml:trace contextRef="#ctx0" brushRef="#br0" timeOffset="174303.8482">17094 15854 897 0,'3'13'375'15,"5"9"-197"1,-1 24-130-16,8 10 3 0,-5 8-27 15,-5-4-4 1</inkml:trace>
  <inkml:trace contextRef="#ctx0" brushRef="#br0" timeOffset="174790.9378">14912 16457 1040 0,'0'0'442'0,"9"8"-278"15,8 10-48-15,26 23-100 16,5 7-9-16,9 14 2 16,-3-1-1-16,-15-8 17 15,-6-3-36-15,-13-17-92 16,-6-10-97-16</inkml:trace>
  <inkml:trace contextRef="#ctx0" brushRef="#br0" timeOffset="174924.8463">15186 16569 791 0,'-1'-2'375'0,"-11"2"-135"16,-5 7-74-16,-5 19-77 0,-11 4-18 15,-11 8-37-15,1 7-16 16,2-3-72-16,5-3-174 15</inkml:trace>
  <inkml:trace contextRef="#ctx0" brushRef="#br0" timeOffset="175171.445">15173 16209 1061 0,'8'-9'446'0,"7"-9"-263"16,6 8-67-16,-4 14-66 15,-3 10-28-15,-8 11-21 16,-10 7 3-16,-11 2 8 16,2 3 0-16,3-4-1 15,10-4-1-15,26-9 0 16,7-10 0-16,24-3-10 15,2-6-38-15,-6 6-250 16</inkml:trace>
  <inkml:trace contextRef="#ctx0" brushRef="#br0" timeOffset="175353.3528">15584 16461 1155 0,'-1'5'447'0,"-3"13"-328"15,5 11-33-15,0 9-39 16,3 7-22-16,2 4-15 16,-4-5-1-1,-1-1-39-15,1-7-66 0,-2-12-274 16</inkml:trace>
  <inkml:trace contextRef="#ctx0" brushRef="#br0" timeOffset="175503.5072">15412 16676 921 0,'14'-4'458'16,"12"-3"-166"-16,18 4-139 0,0-1-38 15,11 1-69-15,4 3-21 16,2 0-105 0,6 0-421-16</inkml:trace>
  <inkml:trace contextRef="#ctx0" brushRef="#br0" timeOffset="175890.5256">16282 16140 903 0,'-12'0'373'0,"-20"6"-217"16,-8 5-39-16,-1 30-43 16,3 18-27-16,10 42-39 15,16 15-6-15,18 16-1 16,13 2 2-16,14-20 4 16,2-14 1-16,11-28-33 0,3-22-69 15</inkml:trace>
  <inkml:trace contextRef="#ctx0" brushRef="#br0" timeOffset="176239.0516">16483 16590 892 0,'9'-18'371'0,"4"-33"-224"16,-2-15 6-16,-7-18-12 16,-9-10-25-16,-2 10-31 15,0 16-23-15,-2 30-37 16,-1 16-20-16,-10 26-28 15,-4 12-8-15,5 26 1 16,7 14 9-16,18 18 22 16,10 4 4-16,13-3 7 15,7-4 1-15,6-21 3 16,-9-15-12-16,-2-19-112 16</inkml:trace>
  <inkml:trace contextRef="#ctx0" brushRef="#br0" timeOffset="176412.5743">16304 16634 953 0,'15'-2'408'0,"14"0"-189"0,18-4-152 15,11 5-6-15,10-2-28 16,0-2-12-16,0 5-182 15</inkml:trace>
  <inkml:trace contextRef="#ctx0" brushRef="#br0" timeOffset="176703.0344">16447 16787 911 0,'-2'-7'398'15,"2"-8"-193"1,11 2-75-16,11 6-50 0,6 3-25 0,4 6-34 31,-5 5-8-31,-8 8-12 0,-12 1-4 16,-8 6 17 0,-10 5 6-16,-16 4 9 0,-1 2 2 0,-7-5-18 31,6-1-5-31,16-8-10 0,13-5-2 15,24-5 1 1,11-2 2-16,10-5-10 0,8-1-31 16,6-2-195-16</inkml:trace>
  <inkml:trace contextRef="#ctx0" brushRef="#br0" timeOffset="176942.8694">16686 16151 1208 0,'11'2'459'0,"10"2"-302"0,3 36-133 16,6 28-24-16,-1 42 5 0,-2 16 1 0,-17 24 9 31,-11-6 3-31,-25-17 5 15,-12-12-2-15,-3-32-35 16,5-22-47-16,12-35-218 16</inkml:trace>
  <inkml:trace contextRef="#ctx0" brushRef="#br0" timeOffset="177347.8653">16799 16107 741 0,'2'-11'379'15,"3"-4"-91"-15,12 6-136 16,5-1-26-16,4 7-44 16,2 5-19-16,-8 5-39 15,-8 3-2-15,-14 12 9 16,-9 3 3-16,-14 4-1 15,5 0 6-15,10-4-4 16,13-4-2-16,24-8 5 16,13-4-11-16,4-9-9 15,-3-1-64-15</inkml:trace>
  <inkml:trace contextRef="#ctx0" brushRef="#br0" timeOffset="177754.2943">17461 15877 871 0,'8'3'396'0,"12"8"-160"16,5 32-130-16,-2 20-31 15,1 48 6-15,-8 25 5 16,-16 22-10-16,-3 6-5 16,-23-13-22-1,-8-22-9-15,-8-32-7 0,-5-20-2 16,2-36 1 0,2-11 1-16,7-16-87 0,5-9-243 15</inkml:trace>
  <inkml:trace contextRef="#ctx0" brushRef="#br0" timeOffset="192085.7808">18751 5712 836 0,'5'2'323'0,"5"-2"-209"0,16-11-46 15,10-11-1-15,12-17-12 0,10-12-19 16,-10-24-13-16,-2-6 1 16,-14-14 26-1,-11-1 3-15,-11 9 24 0,-10 8-9 32,-12 24-34-32,-6 12-7 0,-3 27-37 15,-2 12-3-15,2 22-32 16,2 13-9-16,8 28-8 15,9 14 1-15,4 26 33 16,10 9 11-16,4-3 18 0,1-3 8 0,11-25-34 31,8-13-60-31</inkml:trace>
  <inkml:trace contextRef="#ctx0" brushRef="#br0" timeOffset="192347.3554">19462 5654 803 0,'-4'-10'355'0,"6"-11"-174"0,-1 1-21 15,-4-4-34-15,1 0-20 16,-8 0-24-16,-6 7-17 16,-7 17-36-16,-6 6-9 15,-9 23-28-15,-1 6-5 16,13 4 1-16,10-1-5 0,25-13 11 15,13-8 10-15,13-17 19 16,4-2 14-16,-9-13 17 16,-8-3-17-16,-16 3-116 15,-6-2-122-15</inkml:trace>
  <inkml:trace contextRef="#ctx0" brushRef="#br0" timeOffset="192767.0049">19719 5736 422 0,'0'-6'287'16,"-1"-9"30"0,-3-4-122-16,-5-4-75 0,-4-3-10 15,-5-3-27-15,-3 4-19 16,-4 4-29-16,2 6-20 15,2 17-27-15,-1 4-13 16,8 12-19-16,6 7-1 16,6-4 17-16,8 4 9 15,10-8 15-15,2-1 5 16,12-9 12-16,-1-6 4 16,2-8 7-16,-4-4 3 15,-8-3 27-15,-5-2 5 16,-6 8-2-16,-3 3-8 15,-6 17-33-15,1 14-12 0,-7 20-7 16,-6 10 4-16,-4 7 10 16,-9-3 6-16,-8-12 18 15,0-8 6-15,-1-24 13 16,5-11-7-16,14-15-61 0,-1-13-49 16,16-7-150-1,1-7-146-15</inkml:trace>
  <inkml:trace contextRef="#ctx0" brushRef="#br0" timeOffset="193051.4289">20134 5470 817 0,'-6'12'393'0,"-4"6"-155"0,-12 11-89 31,-5 3-26-31,-5 4-53 0,-4-4-26 15,6-8-11-15,4-9 2 16,2-20-25-16,10-7-10 0,-1-16-14 16,8-2-11-16,7 2 11 15,2 1 17 1,12 15 16-16,3 1 10 16,1 14 10-16,2 7-12 0,2 14-16 15,-2 8-5 1,7 8-3-16,-1 0 1 15,-1-4-43-15,2-7-79 0</inkml:trace>
  <inkml:trace contextRef="#ctx0" brushRef="#br0" timeOffset="193222.5311">20285 5608 726 0,'7'3'371'0,"15"3"-76"16,14 1-41-16,14-6-75 16,6-1-36-16,5 0-74 0,-2-7-30 0,-11-1-190 31</inkml:trace>
  <inkml:trace contextRef="#ctx0" brushRef="#br0" timeOffset="193618.4665">21081 5784 456 0,'9'-17'198'0,"10"-27"-68"16,7-8-26-16,-2-22 28 15,1-13 2-15,-9-26 15 16,-9-10 2-16,-5 8-34 16,-7 12-9-16,-3 38-38 15,-3 22-23-15,-5 33-43 16,-2 17-13-16,-4 28-29 15,2 14-3-15,2 23 22 0,5 11 11 16,16 17 8 0,8 5 4-16,16-9 2 0,1-10 2 15,10-28 7 1,4-11-3-16,6-20-108 16,7-6-119-16</inkml:trace>
  <inkml:trace contextRef="#ctx0" brushRef="#br0" timeOffset="193857.1454">21515 5636 439 0,'-2'-5'280'0,"-4"-8"30"16,3 3-151-16,-1-1-56 15,-2-2-11-15,-2 8-22 16,-2-1-15-16,-7 11-27 16,-8 6-11-1,2 10-15-15,3 7-6 0,14 2-8 0,8-1 1 16,17-7 27-16,9-8 34 15,7-13 48-15,0-5 15 16,-9-11 3 0,-10-6-16-16,-16-2-34 0,-3 2-16 15,-6 7-129 1,-2 9-124-16</inkml:trace>
  <inkml:trace contextRef="#ctx0" brushRef="#br0" timeOffset="194283.7222">21873 5610 650 0,'-3'-8'391'0,"-4"-5"-44"16,-10 5-167-16,-6-3-51 16,-12 7-68-16,-1-1-24 0,-4 5-34 15,9 9-10-15,14-6-22 16,7 6-6-16,18-2 0 16,5 0 4-16,12 1 16 15,5-3 6-15,0-1 8 16,0 0 6-16,-4 2 13 15,-3-1-1-15,-7 10 3 16,3 6-3-16,-7 8-9 16,-4 5 8-16,-9 2 11 15,-6 0 9-15,-13-4 39 16,-8-3 4-16,-11-11 5 16,-10-6-6-16,4-14-36 15,8-5-32-15,16-11-98 16,9-5-68-16,16 0-310 15</inkml:trace>
  <inkml:trace contextRef="#ctx0" brushRef="#br0" timeOffset="194720.3737">22050 5231 566 0,'0'-2'365'15,"5"-1"18"-15,-1 3-183 16,-4 0-104-16,0 0-24 0,4 30-17 16,3 66-9-16,-13-23-5 15,-1 5-9-15,0-2-14 16,0-6-1-16,6-11 5 16,-1-12 6-16,-1-20-17 15,1-10-14-15,0-15-45 16,-1-2-39-16,-1-7-82 15,2 2-29-15,-3-2-121 16,3 1-23-16,5 1 76 16,2-3 53-16,3-1 247 0,0 1 108 15,-4-2 121-15,0 0 39 16,2-4-21 0,-1 1-26-16,9-6-81 15,5 1-37-15,11 3-59 0,4 6-26 16,6 11-31-16,-4 5-13 15,-4 9-15 1,-9 1 3-16,-15 0 48 0,-11 2 15 16,-22-3 12-16,-6-2 5 0,-7-5-28 15,6-1-60-15,15-2-187 16</inkml:trace>
  <inkml:trace contextRef="#ctx0" brushRef="#br0" timeOffset="195319.1787">20357 6270 737 0,'1'-1'379'0,"4"4"-164"16,-2 12-95-16,1 30-111 0,3 12-30 0,-4 18 18 15,0 0 13 1,-2-13-84 0</inkml:trace>
  <inkml:trace contextRef="#ctx0" brushRef="#br0" timeOffset="195514.6758">20455 6344 538 0,'5'-17'340'0,"9"-13"15"0,-1 14-126 0,-10 22-102 16,3 12-19 0,-6 25-40-16,0 9-4 15,0 10-8-15,-1 0-15 0,1-5-18 16,0-7-1-16,4-11-88 0,7-2-212 16</inkml:trace>
  <inkml:trace contextRef="#ctx0" brushRef="#br0" timeOffset="196030.7783">19623 7985 505 0,'6'0'258'0,"7"-9"-71"16,10-12-15-16,13-32-35 16,3-12-10-16,0-13 12 15,-4-4 17-15,-19-6 7 16,-8-4-22-16,-14-1-63 15,-9 6-30-15,1 31-39 16,-2 18-12-16,0 33-42 16,-1 14-20-16,2 32-22 15,3 19 0-15,13 23 33 16,13 9 19-16,18 2 33 16,5-4 2-16,14-10-107 15,0-10-56-15,-3-19-139 16,3-13-47-16</inkml:trace>
  <inkml:trace contextRef="#ctx0" brushRef="#br0" timeOffset="196240.9006">20219 7895 656 0,'1'-9'368'0,"1"-13"-66"16,-4-5-55-16,-2-4-85 0,-9-2-30 16,-9-1-52-16,-1 8-35 0,-10 10-28 15,-1 11-13-15,3 16-26 16,1 6 6-1,13 7-25-15,5 5-3 0,16 2 10 16,6-2 11-16,9-5 17 16,8-6 5-16,6-12-39 15,1-4-61 1,5-3-207-16,-3-3-133 0</inkml:trace>
  <inkml:trace contextRef="#ctx0" brushRef="#br0" timeOffset="196538.3133">20372 7866 579 0,'2'-5'322'0,"9"-4"-72"16,-3-2-49-16,0-7-75 0,6 1-22 16,-7-1-21-16,2-2-4 15,-9 5-5 1,-4 6-13-16,-9 4-28 16,-8 4-16-16,-3 9-33 0,2 5-8 0,4 3-2 15,6 4 0-15,13-3 3 16,8 1 3-16,10-2 8 31,7-1 4-31,-6 3 2 16,7 1-6-16,-4 8-15 15,-2 2 23-15,-5 1 27 0,-12 0 28 16,-8 0 62-16,-12 0-8 0,-12-2-9 16,-4-1-14-16,-8-16-26 15,4-6-26 1,10-12-114-16,11-8-103 15</inkml:trace>
  <inkml:trace contextRef="#ctx0" brushRef="#br0" timeOffset="196870.2593">21140 6920 755 0,'-20'10'319'0,"-24"23"-166"15,-3 19-61-15,2 40-43 16,-3 32-7-16,-2 34-16 16,2 15-10-16,14 9-6 15,20-21 0-15,38-36 6 16,15-23 5-16,14-49-64 0,5-18-42 16</inkml:trace>
  <inkml:trace contextRef="#ctx0" brushRef="#br0" timeOffset="197303.3466">21460 7392 662 0,'-1'-18'375'16,"-4"-17"-58"-16,-4 1-164 15,2 4-32-15,-12 4-62 16,1 9-33-16,0 15-45 16,-8 5-7-16,3 17-15 15,4 7 1-15,4 6 13 0,9 1 0 16,13 1 14-16,8-4 12 15,9-13 20 1,-2-10 13-16,7-10 23 16,-9-12 6-16,-7-9 6 15,2-1-1-15,-10-5-10 0,-2 8-5 16,1 10-16-16,0 6-22 16,-7 13-31-16,2 6-10 0,8 15-8 15,1 3 12 1,18 1 20-16,8-1 17 15,-1-9-120-15,-2-3-89 0</inkml:trace>
  <inkml:trace contextRef="#ctx0" brushRef="#br0" timeOffset="197491.8596">21227 7703 958 0,'28'-1'421'0,"28"-9"-227"16,8 1-44-16,5 2-84 0,-2-2-23 15,-9 9-26-15,-2 0-47 16,-21 6-198-16</inkml:trace>
  <inkml:trace contextRef="#ctx0" brushRef="#br0" timeOffset="197827.8335">21381 7840 695 0,'-3'9'351'0,"-6"10"-31"16,0 19-285-16,-1 8-14 0,1 10-12 15,2-1 0 1,6 0-5-16,-1-1 9 0,3-14 9 15,2-8 8 1,-6-23 48-16,-1-10 5 16,-1-16 0-16,2-7 7 0,10-6-39 15,5-1-12-15,12 5-21 16,3 6-18-16,-2 7-14 16,6 4-5-16,0 9-4 15,-6 5 0-15,-3 12 0 16,-5 4 6-16,-22 2 18 0,-4 1 10 15,-16-1 15 1,-4-5 3-16,-7-8-73 16,-1-7-131-16</inkml:trace>
  <inkml:trace contextRef="#ctx0" brushRef="#br0" timeOffset="198158.0143">21919 7024 911 0,'7'7'373'0,"3"27"-188"15,1 22-97-15,3 62-48 16,-1 18 26-16,-10 31-1 16,0 18-3-1,-22-22-2-15,-3-4-15 0,-12-32-17 16,-7-30 2-16,6-35 11 16,-2-20 12-16,15-33 17 15,6-10-8-15,7-16-86 16,1-3-67-16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2:44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21557 8806 417 0,'-3'-2'259'0,"-1"2"1"16,3 0-40-16,1 0-52 0,0 0-17 0,0 0-37 31,0 0-17-31,0 0-23 0,0 0-10 15,0 21-19-15,4 30-12 16,2-22-19-16,-1 4-8 16,3 8-5-16,-3 2 2 0,0 3 0 15,0 2 0 1,-3-4 3-16,0-3 1 16,-2-5 4-16,-1-6 3 15,0-9 1-15,-3-8 2 16,4-8 3-16,-1-5 6 0,2-16 8 15,3-6 2-15,2-16-4 16,-1-4-5-16,0-3-12 0,-3 2-1 16,-2 2 1-16,-2 8 1 15,-4 5 2 1,-1 3 1-16,-2 1-7 16,1 1-3-16,4 2-8 15,-2-1-2-15,3 8-1 0,3 1 0 16,0 5 1-16,0 4 0 15,2-1 1-15,-2 4-1 16,0 0 1-16,0 0-1 16,0-1-3-1,0 1-3-15,0 0-3 16,0 0-1-16,0 0-5 0,0 0-2 16,1 0-7-1,19-2-3-15,43-7 0 0,-21 4 2 16,14 0 12-16,4 1 5 15,-3 1 11-15,-8-2 3 16,-14 2 5-16,-8 0-1 16,-10 2 0-16,2 0 1 15,-9-1-2-15,-1 2-2 16,-3 2-3-16,-4 4-3 16,3 1 3-16,-3-2 0 15,-1-3 9-15,1-1 4 0,-4-1 1 16,1 0-3-16,0 0-6 15,0 0-6-15,0 0-2 16,0 0-1-16,0-1 0 16,-1 1 0-16,1 1 3 15,0 0 2-15,-9 0 5 16,-1 1 2-16,-28 3-2 16,30-5-2-16,0-3-1 15,-5 0-1-15,-5 1 1 16,-6 1 1-16,-5 2 0 15,-7 0 0-15,-1 3-3 16,2-3-1-16,8-1-3 16,6 1 0-16,4 0-3 15,6-1 2-15,1-3-1 16,3 0 1-16,1-2 0 0,0 2-1 16,1 4-2-1,-1 0-3-15,0 3-2 0,1 3 0 16,1 1 0-16,1 0 2 15,3-3 3-15,-1 2 1 16,2-6-1-16,0 0-1 16,0 0-2-16,0 0-3 15,0 0 0-15,0 0 1 16,0 0 16-16,0 0 4 0,0 7 3 16,2 9 0-1,-2 38-15-15,-4-24-3 0,-1 4-3 16,4 4-1-16,4 0-2 15,2 3 1-15,3 3 4 16,2-1 4-16,-5-7 5 16,-1-5 2-16,-3-11 4 15,-1-1 2-15,-1-8 3 16,-1-4 1-16,-2-1-4 16,0-2-1-16,1-2-6 15,2 0-2-15,0-2-7 16,1-1-2-16,0 0 0 15,0 0 2-15,1-15 5 16,1-44 1-16,-4 19-10 16,0-1-11-16,1 2-13 15,1 0-5-15,0 7-5 16,0 5 0-16,2 0-2 0,0 3 4 16,3 2 10-16,-1-2 10 15,-1 0 13-15,-1 1 4 16,-3 6 5-16,-3 2 5 15,-2 5-2-15,-1 9-2 16,1 5-8-16,-1 1-5 0,3 3-7 16,4-2-2-1,3-1 2-15,0-3 2 0,-3-1 2 16,0 0 0-16,9-1-5 16,15 0-4-16,37-4 1 15,-26 4 5-15,8 2 9 16,-3 3 7-16,-7 1 3 15,-2 1 3-15,-10-1-1 0,-2-1 1 16,-2-4 0-16,0 0 1 16,-2-4-1-1,-3-2 1-15,-4 3-1 0,-4 0-1 0,-1 3 0 16,-3 1-2-16,0-1 0 16,0 0 6-16,0 0-179 15</inkml:trace>
  <inkml:trace contextRef="#ctx0" brushRef="#br0" timeOffset="3423.48">17882 8893 347 0,'-3'-3'224'0,"-4"-3"14"15,4 1-34-15,-2 0-38 0,4 1-11 16,1 4-19 0,0 0-8-16,0 0-9 15,0 0-8-15,0 0-29 0,0 0-21 16,0 0-35-1,0 0-14-15,0 0-12 0,18 14-2 16,46 39 0 0,-29-32 1-16,-3 9 1 0,-7 0 0 15,-11-3 0 1,-5 7-2-16,-4-3 2 16,-1 1 0-16,-4 1 2 0,-1-5 2 15,1-2 1-15,-2-9 0 16,2-5-1-16,0-3-1 15,-3-3 0-15,5 0 0 16,-5-6 3-16,0 2 2 16,2-4 6-16,0 1 2 0,-1 0 0 15,2 0-1 1,0-9-4-16,-1-2-3 0,-5-36-1 16,-4 26 1-16,1-1-3 15,-1-5-1-15,-5 2 0 16,2 0-2-16,-4 0 0 15,2 4-1-15,2-2-1 16,3 7-2-16,3 5 1 16,-1 4 1-16,-2 4 2 15,-2-3-1-15,-2 5-1 16,0-2 0-16,7 4-4 16,2 0-1-16,2-1-3 15,2 0-3-15,0 0-1 16,0 0 1-16,-1 1 2 15,2 0 0-15,0 0-1 16,0 0-1-16,0 0-2 16,0 0 2-16,4 1 3 15,12 8 3-15,30 21 3 0,-23-17 0 16,-3-2 1-16,2 4-1 16,-6 5-2-16,-2 2 0 15,-5 4 0-15,-3 1 2 16,-1 1 2-16,-7-6 3 0,3-2 0 15,0-2 1 1,1-9 1-16,-2-3 1 0,-4-6-1 16,1-4-2-1,1 3-2-15,2 0-1 0,0-7 0 16,-2-18 2-16,-11-37 0 16,10 33 0-16,-7-5-1 15,2 4 1-15,1 6 0 16,-8-4 1-16,5 13 1 15,-2-1 1-15,-2 5 1 0,2 1-1 16,-1 1-1 0,2 3-1-16,3 2-3 15,2 1-4-15,4 2-5 0,0 0-6 16,2 2-7-16,0 0 1 16,0 0 0-16,0 0 5 15,1 0 3-15,15 5 1 0,34 40 2 16,-25-18 0-16,-1 6 3 15,-2 4 1 1,-1 13 18-16,-10-8-81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">21378 13247 0,'-17'0'157,"-1"0"-142,0 0 32,1 0 125</inkml:trace>
  <inkml:trace contextRef="#ctx0" brushRef="#br0" timeOffset="31566.34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1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1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">21308 13406 0,'0'17'31,"0"1"250,-18-18-203,0 0-15,36 0 327,0 0-202,-18-18-141,-18 18 93,0 0-46,1 0 187,-1 0-249,18 18 311,18-18-311,-1 0 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8:46:37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 7187 890 0,'0'1'376'0,"5"1"-180"0,16 2-148 16,18 1-24-16,27-1-10 16,8 0-5-16,0-2-17 15,-5 1-70-15</inkml:trace>
  <inkml:trace contextRef="#ctx0" brushRef="#br0" timeOffset="155.0521">1709 7360 917 0,'9'0'428'15,"8"-1"-171"-15,27-2-159 0,13 0-32 0,19 4-42 16,1 4 16-16,-9 5-307 16</inkml:trace>
  <inkml:trace contextRef="#ctx0" brushRef="#br0" timeOffset="500.927">2546 6796 919 0,'1'-9'440'0,"-1"-10"-229"16,1 17-65-16,-1 13-58 15,4 36-79-15,5 20-14 0,1 32-4 16,2 12 3-16,-4 5 5 16,-5-4-9-16,-3-20-50 15,3-15-39 1,4-35-218-16</inkml:trace>
  <inkml:trace contextRef="#ctx0" brushRef="#br0" timeOffset="673.836">2758 7285 566 0,'-8'5'340'0,"-12"7"-30"0,-8 4-93 16,-2 13-103-16,-3 0-39 15,11 1-42-15,13-1-11 32,13-11-3-32,12-4 1 0,16-8-5 0,6-6 0 15,10 0-31-15,7 0-64 16</inkml:trace>
  <inkml:trace contextRef="#ctx0" brushRef="#br0" timeOffset="999.1431">2937 7524 1044 0,'8'2'386'0,"9"5"-289"15,4 2-45-15,8-3-18 16,-3-4 2-16,-3-6 0 16,-3-8 4-16,-14-2 9 31,-5-2 1-31,-7 1 2 16,-6 2 4-16,-11 4 3 0,3 8-2 15,-7 7-11 1,-2 9-13-16,12 10-19 0,0 3-5 15,16 4-4-15,9 0 2 16,18-3-1-16,5-2 1 16,10-10 0-16,10-6-2 15,12-15-56-15,11-11-148 0</inkml:trace>
  <inkml:trace contextRef="#ctx0" brushRef="#br0" timeOffset="1420.348">3307 7121 885 0,'0'-12'404'0,"7"-18"-186"15,11 0-78-15,18 0-57 0,8 4-12 16,3 16-10 0,0 5-8-16,-3 16-34 0,-7 8-5 15,-7 16-4 1,-5 10 1-16,-13 17 4 0,-5 5 3 16,-5 9 0-16,0-4-1 15,4-13 1-15,2-8-1 16,1-24 1-16,1-7 0 15,-3-23 10-15,-4-10 1 16,-5-12 0-16,-8-7-2 16,-3 3-17-16,-4 7-10 0,-7 13 9 15,0 12 13-15,-9 20 24 16,-2 11 11-16,0 5-7 16,4 0-12-16,8-9-17 15,9-10-73-15</inkml:trace>
  <inkml:trace contextRef="#ctx0" brushRef="#br0" timeOffset="2019.7195">4170 7490 475 0,'13'-12'319'0,"12"-23"29"16,2-10-64-16,0-10-83 16,-3-9-36-16,-7-12-59 15,-6 3-24-15,-7 1-35 16,-3-1-12-16,-4 16-23 16,-6 2-6-16,-6 20-10 15,-1 10-4-15,0 23-19 16,-1 8-7-16,-3 23 4 15,-2 11 4-15,0 19 22 16,5 7 12-16,10 4 12 16,11 3 2-16,18-5 0 0,3-2-3 15,17-8-4-15,1-7-2 16,1-14-9-16,0-6-42 16,-7-12-180-16</inkml:trace>
  <inkml:trace contextRef="#ctx0" brushRef="#br0" timeOffset="2331.3932">4525 7273 921 0,'4'-3'458'0,"-3"-4"-162"0,4 14-166 16,0 9-31-16,-4 16-55 15,6 11-1-15,-7 3 8 16,-4-1-1-16,-1-10-7 0,1-10-10 15,6-9-14 1,-1-9-2-16,5-10 2 16,2-8 0-16,5-11-1 15,10-4-4-15,2-8-7 0,3-1-3 16,0 4 0 0,2 4 5-16,-3 17 15 0,-4 9 7 15,-8 14 12-15,-6 9-3 16,-4 7-10-16,-1 2-7 15,1-1-61-15,0-1-96 16</inkml:trace>
  <inkml:trace contextRef="#ctx0" brushRef="#br0" timeOffset="2721.4325">5564 6268 822 0,'-10'1'358'0,"-20"30"-188"16,-11 32-75-16,-13 62-82 0,-9 44-2 0,1 67 0 31,11 22-1-31,29 19 3 0,21-10 1 16,34-48 51-16,12-27 3 15,17-41 8-15,-1-27 2 0,3-31-48 16,3-14-20 0</inkml:trace>
  <inkml:trace contextRef="#ctx0" brushRef="#br0" timeOffset="3586.0173">6523 7498 268 0,'-68'-3'107'0,"-89"3"15"15,6 3 38-15,22 2 81 0,21 1 14 16,54-3-84 0,24 1-62-16,52 0-90 15,31-2-22-15,70-5-9 16,42-6 11-16,89-6 6 16,42 1 2-16,66 0 4 15,26 4-6-15,16 2-1 0,19 1 17 16,-3 1 29-16,-9-1 5 15,-30-1 1-15,-38 0-17 16,-55-1-82-16</inkml:trace>
  <inkml:trace contextRef="#ctx0" brushRef="#br0" timeOffset="4219.6788">10284 6227 730 0,'18'-13'335'0,"13"-12"-185"15,10 17-47-15,8 11-28 16,13 63-57-16,8 41-7 16,-4 102 13-16,-4 48 5 15,-25 64 8 1,-13 21-3-16,-25-40-16 15,-14-27-5-15,-23-75 5 0,-14-41 5 0,-15-47 6 32,-10-21 4-32</inkml:trace>
  <inkml:trace contextRef="#ctx0" brushRef="#br0" timeOffset="8605.471">5933 6768 830 0,'2'0'327'0,"5"13"-204"0,5 9-66 16,8 32-34-16,5 12 1 16,6 11-4-16,-3-1-1 15,-7-11 0-15,0-5 0 16,-8-22 31-16,1-10 11 16,-5-39 94-1,-4 7 30-15,-1-1-3 0,16-34-1 16,-1-27-77-16,1-16-31 0,-10-4-30 15,-2-9-11-15,-3-6-69 16,-2-1-44-16,0 22-118 16,-3 18-75-16</inkml:trace>
  <inkml:trace contextRef="#ctx0" brushRef="#br0" timeOffset="8995.6946">6107 6530 833 0,'12'-5'281'16,"24"-9"-244"-16,21 5-37 0,39-2 38 15,27 0 22-15,48 6 21 16,20-1 6-16,30 6-32 16,5 1-14-1,4 0-28-15,-4 1-8 0,-7-6 0 16,-14-4 2-16,-34-5 4 15,-24-1 3-15,-45 5 1 0,-21 0 0 16,-38 6-28 0,-15 3-36-16,-28 5-89 15,-8 2-157-15</inkml:trace>
  <inkml:trace contextRef="#ctx0" brushRef="#br0" timeOffset="9315.4847">8488 6442 609 0,'1'-6'414'0,"0"-4"15"16,-1 8-208-16,2 23-152 16,-2 11-45-16,7 24-35 15,1 9 5-15,5 3 10 16,1-1-44-16</inkml:trace>
  <inkml:trace contextRef="#ctx0" brushRef="#br0" timeOffset="9707.404">6393 6975 871 0,'2'0'358'0,"9"8"-194"16,8 9-69-16,16 14-32 15,10 6-11-15,10 2-22 16,-3-1-4-16,-9-4-3 15,-10-6-16-15,-16-9-189 16</inkml:trace>
  <inkml:trace contextRef="#ctx0" brushRef="#br0" timeOffset="9868.2722">6671 6959 963 0,'-4'-3'459'16,"-11"2"-181"-16,-12 12-157 0,1 6-39 15,-20 13-46-15,2 3-13 16,8 3-8-16,0-2-8 16,13-7-32-16,4-7-72 15</inkml:trace>
  <inkml:trace contextRef="#ctx0" brushRef="#br0" timeOffset="10176.3162">6619 6771 1050 0,'6'-6'398'0,"25"-5"-302"16,7 2-40-16,3 8-32 15,6 1-12-15,-27 6-5 0,-13 2 9 16,-20 8 7-16,-10 7 4 16,-3 2 3-16,4 3-5 15,10-5-8 1,10-8-4-16,19 2-5 0,10-12-1 16,16 0 0-16,2-3 1 15,-6-1-89 1,-1 2-190-16</inkml:trace>
  <inkml:trace contextRef="#ctx0" brushRef="#br0" timeOffset="10390.1049">7086 6915 1053 0,'-7'-6'516'0,"-5"-3"-187"15,6 9-197-15,1 3-53 16,3 16-72-16,2 4-17 0,2 9-4 16,5 9 2-16,3 3 6 15,5 4 3-15,1-6-60 16,-4-8-65-16</inkml:trace>
  <inkml:trace contextRef="#ctx0" brushRef="#br0" timeOffset="10538.8794">6913 7112 821 0,'8'-5'428'0,"9"0"-105"0,10-1-141 16,15 2-107-16,8 7-29 16,8 3-32-16,-2-1 3 15,0 2-264-15</inkml:trace>
  <inkml:trace contextRef="#ctx0" brushRef="#br0" timeOffset="10826.818">7514 6647 880 0,'-20'14'398'16,"-15"9"-177"-16,1 26-101 16,5 12-29-16,11 22-42 15,11 4-27-15,20 0-20 16,12-9-4-16,23-20-5 0,5-6-34 15,8-18-238 1</inkml:trace>
  <inkml:trace contextRef="#ctx0" brushRef="#br0" timeOffset="11229.1547">7767 6915 429 0,'0'1'344'0,"0"4"54"0,4-5-103 15,-4-1-56-15,0-1-85 16,10-17-55-16,17-45-59 0,-22 24-4 16,-5 1-4-1,0 1-3-15,-3 2-9 16,-4 7-6-16,-3 11-24 0,-4 10-19 16,-8 15-17-16,-1 9 1 15,4 16 12 1,4 7 11-16,16 10 14 15,8 3 1-15,9-2 3 16,6-4 4-16,5-12 11 16,0-8-34-16,0-18-189 15</inkml:trace>
  <inkml:trace contextRef="#ctx0" brushRef="#br0" timeOffset="11437.9697">7569 7037 988 0,'-1'2'391'0,"5"5"-255"16,7 1-55-16,30-1-37 16,13-2-9-16,12-3-16 15,8-2-4-15,-16 0-36 16,-8 1-83-16</inkml:trace>
  <inkml:trace contextRef="#ctx0" brushRef="#br0" timeOffset="11721.3614">7681 7182 1075 0,'9'-5'430'0,"7"-8"-256"16,15 3-120-16,3-1-23 16,5 8-17-16,-5 4-7 15,-10 5-7-15,-7 4 1 16,-17 4 14-16,-3 3 4 16,-15 6 1-16,-5 0 0 15,-2 3-9-15,2-4-5 16,12-4-10-16,11-2-7 0,12-4-7 15,10-3-1 1,10-5-42-16,1 0-68 0</inkml:trace>
  <inkml:trace contextRef="#ctx0" brushRef="#br0" timeOffset="11972.782">7919 6732 1088 0,'6'0'418'0,"14"8"-299"16,6 7-64-16,15 31-48 0,1 13-1 15,-1 18 2-15,-9 8 4 16,-27-3 5-16,-11-5 2 15,-21-6 0-15,-3-7 2 16,6-19 14-16,6-12-66 16</inkml:trace>
  <inkml:trace contextRef="#ctx0" brushRef="#br0" timeOffset="12293.5492">8153 6698 901 0,'7'-3'410'0,"13"-4"-175"16,3 3-87-16,5 7-82 0,-2 1-19 0,-14 8-17 15,-4-1 4-15,-19 9 11 32,-8 2 2-32,-4 3-11 15,1 1-5-15,15-7-16 0,8-4-2 16,21-3-1 0,6-3-4-16,12 0-2 15,0-2-10-15,-5-5-163 16</inkml:trace>
  <inkml:trace contextRef="#ctx0" brushRef="#br0" timeOffset="13332.8887">8815 6834 1005 0,'-6'-3'477'0,"4"0"-241"16,-4 9-86-16,4 23-131 15,9 17-34-15,-4 14 1 16,5 8 6-16,5-3 10 15,-7-10 4-15,1-10 7 16,-4-12-54-16,-3-19-232 16</inkml:trace>
  <inkml:trace contextRef="#ctx0" brushRef="#br0" timeOffset="13504.3826">8600 7081 978 0,'8'-2'460'15,"10"-6"-167"-15,17-2-91 0,15 5-103 16,5-1-16 0,9 2-46-16,4 3-9 15,-8 1-75-15,-5-1-77 0</inkml:trace>
  <inkml:trace contextRef="#ctx0" brushRef="#br0" timeOffset="14119.2938">9390 6885 630 0,'0'-5'363'0,"3"-10"-53"16,-1-7-52-16,11-10-91 0,-1-6-35 0,3-7-41 16,-3-6-8-16,-6-3-14 15,-3 0-7-15,-9 4-17 16,1 8-14-16,-9 14-29 16,-3 10-17-16,-1 22-35 31,-5 10-12-31,7 23 8 0,4 6 13 15,12 10 32-15,13 8 3 0,23-5 2 16,9-1 3 0,18-14-24-16,3-12-88 15</inkml:trace>
  <inkml:trace contextRef="#ctx0" brushRef="#br0" timeOffset="14334.9768">9205 6974 723 0,'6'1'396'16,"17"1"26"-16,11-2-301 0,27 0-59 15,12-3-4-15,9-3-35 16,-29 6-9-1,-27 0-84-15,1 1-76 16</inkml:trace>
  <inkml:trace contextRef="#ctx0" brushRef="#br0" timeOffset="14634.6732">9330 7157 893 0,'3'-6'433'16,"1"-3"-118"-16,10 0-129 16,12-2-92-16,4 6-18 0,11 5-42 15,1 5-19-15,-10 6-6 16,-9-1 1-16,-160 117 50 62,136-128-30-62,-1 5 1 0,-1 1-35 0,5 2-13 16,10 3 9-16,20-4 3 16,8-1 5-16,9-5 3 15,-1 0 0-15,-4-4-47 16,-1 0-272-16</inkml:trace>
  <inkml:trace contextRef="#ctx0" brushRef="#br0" timeOffset="15283.6639">5945 8150 927 0,'2'-3'333'0,"1"6"-294"0,5 12-63 0,8 32-20 15,3 22 3 1,6 24 28-16,2 5 13 0,-8-11 10 31,0-14 4-31,-10-32 77 0,-1-12 52 16,1-30 77-1,1-17 18-15,2-23-43 16,3-10-45-16,-2-21-48 16,-4-13-12-16,-8-14-45 15,7-5-10-15,5 6-33 0,2 11-12 16,2 27-37-16,-9 8-29 16,-9 31-119-16,-2 18-108 15</inkml:trace>
  <inkml:trace contextRef="#ctx0" brushRef="#br0" timeOffset="15632.0366">6139 7914 850 0,'16'-8'316'0,"40"-7"-215"15,15-1-39-15,35 0-14 0,24 6 3 16,27 4-19-16,23 6-12 16,34 3-10-16,0 3-3 15,-3 0 0 1,-21 0 2-16,-42-6 6 0,-20 0 1 15,-38 0-21 1,-11-1-14-16,-21 2-27 0,-14 0-2 16,-20-6 22-16,-6 1 15 15,-7-3 4-15,-2 0-26 0,0 3-179 16</inkml:trace>
  <inkml:trace contextRef="#ctx0" brushRef="#br0" timeOffset="16167.0986">8080 7940 598 0,'-6'-8'310'0,"-1"-1"-98"15,1-2-44-15,7 0-80 16,6 8-29-16,11-1-35 16,7 1-8-16,21 3 3 15,9-2-1-15,5 1 2 16,6 1 2-16,-1-1-10 16,-2 0 4-16,-10 1-137 15,-10-2-149-15</inkml:trace>
  <inkml:trace contextRef="#ctx0" brushRef="#br0" timeOffset="16408.1401">8547 7860 659 0,'1'0'375'16,"1"6"-87"0,-1 9-124-16,-1 7-58 15,0 17-52-15,1 5-11 16,3-1-17-16,3 2-4 16,3-15-22-16,-1-7-106 0</inkml:trace>
  <inkml:trace contextRef="#ctx0" brushRef="#br0" timeOffset="16841.9969">6413 8331 780 0,'-6'-2'413'0,"7"7"-144"16,-1 7-99-16,15 20-127 15,13 11-35-15,10 11-4 16,9 5 1-16,0-12 6 15,-8-3 3-15,-11-14-108 16,-6-9-96-16</inkml:trace>
  <inkml:trace contextRef="#ctx0" brushRef="#br0" timeOffset="17007.8109">6742 8396 1070 0,'-17'5'491'15,"-14"5"-213"-15,-8 10-131 16,-3 4-40-16,-6 5-51 0,3 2-21 16,6-2-27-1,6 1-3-15,9-5-54 0,1-6-79 16</inkml:trace>
  <inkml:trace contextRef="#ctx0" brushRef="#br0" timeOffset="17303.7838">6643 8089 1012 0,'19'-13'452'16,"7"-11"-237"-16,14 13-108 15,5 5-36-15,-13 9-50 16,-8 8-11-16,-23 5 13 16,-10 6 5-16,-17 9 3 0,0 2-2 15,4-6-15-15,12-1-9 16,21-9-7-16,12-4-3 16,14-6-1-16,5-4 2 15,1 2-70 1,-1 1-109-16</inkml:trace>
  <inkml:trace contextRef="#ctx0" brushRef="#br0" timeOffset="17506.542">7122 8221 875 0,'-2'-1'456'16,"0"1"-128"-16,2 7-171 15,0-7-119-15,1 30-18 0,5 56-1 16,-1-27-1-16,-2 1-4 16,2-6-2-16,-5-15-5 15,2-5-56 1,-3-16-156-16</inkml:trace>
  <inkml:trace contextRef="#ctx0" brushRef="#br0" timeOffset="17670.1983">6973 8532 1320 0,'11'2'495'0,"19"-1"-385"16</inkml:trace>
  <inkml:trace contextRef="#ctx0" brushRef="#br0" timeOffset="18054.3995">7620 8042 1077 0,'-13'5'427'0,"-18"15"-290"16,2 13-53-16,-2 35-56 15,7 25-11-15,14 29-13 16,9 3 0-16,26 2 0 16,7-12 0-16,15-19 4 15,5-12 1-15,-2-32 21 16,-3-17-67-16</inkml:trace>
  <inkml:trace contextRef="#ctx0" brushRef="#br0" timeOffset="18478.9359">6992 8514 663 0,'-2'0'326'0,"1"0"-88"16,3 0-39-1,-2-1-53-15,0 0-24 16,25-1-52-16,45 1-5 0,-10-1-20 15,3 0-14 1,-6-5-66-16,-8 0-138 16</inkml:trace>
  <inkml:trace contextRef="#ctx0" brushRef="#br0" timeOffset="18952.6928">7794 8508 782 0,'4'0'346'0,"7"-6"-161"15,1-6-29-15,0-19-58 0,5-4-13 16,-3-11 2-16,3-1 14 15,-10-2 20-15,-2 0-2 16,-9 3-31-16,-7 1-24 16,4 16-38-16,-7 6-26 15,-3 20-48-15,-2 9-14 16,-4 14-4-16,4 10 13 0,15 12 30 16,11 8 9-1,17 5 9-15,8 1 1 0,8-10 3 16,0-7 5-16,3-14-167 15,-3-6-197-15</inkml:trace>
  <inkml:trace contextRef="#ctx0" brushRef="#br0" timeOffset="19151.5749">7737 8634 1141 0,'3'1'423'16,"9"1"-305"-16,7-2-54 0,13 1-26 15,7 3-4 1,6-4-23-16,7 3 20 16,-1 1-165-1</inkml:trace>
  <inkml:trace contextRef="#ctx0" brushRef="#br0" timeOffset="19449.3479">7858 8754 862 0,'0'-5'409'0,"4"-3"-149"15,3 0-175-15,8 1-39 16,9 6-36-1,0 3-3-15,4 11 7 0,-6 1 7 16,-17 8 23 0,-10 2 10-16,-18 5-3 0,0 2-3 15,-2-2-16 1,7-5-7-16,10-15-13 0,4 1-10 16,9-6-6-1,4 0-5-15,19 5 3 0,1-4 3 16,11 1 23-1,5-2-59-15,5-9-240 16</inkml:trace>
  <inkml:trace contextRef="#ctx0" brushRef="#br0" timeOffset="19729.783">8091 8102 1029 0,'6'-4'479'0,"4"-5"-213"0,12 21-186 16,7 19-60-16,7 37-35 16,3 23 8-16,-6 24 12 15,-12 3 7-15,-20 7 6 16,-15-8 2-16,-13-12 3 15,-3-14-2-15,6-33-2 16,5-20 2-16,10-28-138 16,3-7-126-16</inkml:trace>
  <inkml:trace contextRef="#ctx0" brushRef="#br0" timeOffset="20124.3558">8274 8121 599 0,'-2'-4'366'16,"0"1"-55"-16,-2-4-106 15,4 2-47-15,11 3-74 16,1-5-31-16,10 7-27 16,0-2-7-16,-4 3 1 15,-5 6 6-15,-8 1 19 16,-5 6 5-16,-13 5 1 15,3 3-7-15,-4 3-25 0,6 0-9 16,14-8-13 0,6-3-2-16,18-9-1 0,11-4-15 15,7-2-496 1</inkml:trace>
  <inkml:trace contextRef="#ctx0" brushRef="#br0" timeOffset="20481.1007">8660 8504 905 0,'8'-2'470'15,"11"4"-103"-15,18 3-223 0,14 6-43 16,12 0-35-16,3-3-5 0,-2-4-12 31,2-4-9-31,-8-1-11 16,-9 1-11-16</inkml:trace>
  <inkml:trace contextRef="#ctx0" brushRef="#br0" timeOffset="20996.4994">9433 8404 848 0,'9'-16'395'0,"5"-24"-154"0,5-8-45 15,3-11-54-15,-4-6-15 0,-4-12-31 16,-7 1-11 0,-8 8-37-16,-8 10-19 15,-4 29-39-15,-8 13-18 16,-8 30-32-16,-2 15 0 15,4 25 10-15,10 11 11 0,15 5 33 32,10 0 4-32,26-6 2 0,7-4 0 0,36-17 23 15,5-8-75-15</inkml:trace>
  <inkml:trace contextRef="#ctx0" brushRef="#br0" timeOffset="21218.0541">9311 8505 927 0,'5'0'425'0,"8"1"-117"0,12 0-170 15,29-1-65-15,16 0 0 16,27 0-39-16,2 0-20 15,-8 0-86-15,-11 0-124 16</inkml:trace>
  <inkml:trace contextRef="#ctx0" brushRef="#br0" timeOffset="21518.2821">9448 8686 1122 0,'1'-3'434'16,"10"-4"-305"-16,6 2-31 0,16-1-48 15,11 3-5 1,5 3-21-16,-2 4-2 16,-17 6-10-16,-9 7 4 0,-31 7 15 15,-16 5 5-15,-27 11 3 16,-6 0-2-1,3-3-13-15,12-6-8 0,28-12-14 16,11-8-1-16,26-6 7 16,13 1 7-16,17 1 11 15,11 3-1-15,3 3-11 16,-2 2-3-16,-18-5 1 16,-8-2-8-16</inkml:trace>
  <inkml:trace contextRef="#ctx0" brushRef="#br0" timeOffset="36685.3906">11092 7539 682 0,'0'-2'461'0,"1"2"16"16,0 0-186-16,-1 0-40 16,0 0-65-16,0 0-39 15,0 0-64-15,0 0-31 16,0 0 27-16</inkml:trace>
  <inkml:trace contextRef="#ctx0" brushRef="#br0" timeOffset="39889.5209">1859 9595 921 0,'-3'10'342'0,"-7"20"-235"15,-6 10-26-15,-7 29-10 16,-5 9-9-16,2 3-34 16,1-5-4-16,8-22 15 15,6-14 8 1,6-24 21-16,5-8 19 16,9-22-5-16,6-14-3 15,11-27-19-15,-3-19-22 0,-5-15-9 16,-2 2-3-16,-11 15-8 15,-1 18-6 1,-4 26-12-16,0 11-3 0,0 18-21 0,0 6-17 16,2 13-4-16,-1 9 0 15,15 13 14-15,7 8 16 16,23 14 5-16,9 4 3 16,0-3 6-16,0-6 2 15,-17-17 5-15,-9-12 3 16,-16-11 4-1,-13-3 4-15,-14-6 12 0,-13 4 2 0,-22-7-1 16,-14-1-4 0,-9-5-24-16,4-1-25 0,16-2-74 31,16-3-69-31,26-2-365 16</inkml:trace>
  <inkml:trace contextRef="#ctx0" brushRef="#br0" timeOffset="40366.6218">2344 9805 1125 0,'-16'2'426'0,"-19"7"-317"0,7 4-49 0,10 9-48 16,9 1-19-1,16 0-25 1,10-2 1-16,12-5 16 16,5-3 11-16,-2-8 13 15,-5-3 6-15,-10-2 17 16,-12-2 3-16,-16-1-9 16,-13 1-8-16,-12 3-17 15,-3 7-3-15,1 5 1 16,8 4-1-16,11 2-4 15,5 1-5-15,16 2-4 16,7-1 1-16,17-5 8 16,4-2 6-16,13-11 11 0,4-6 4 15,0-10 9-15,2-4 2 16,-15-6 5 0,-4 2 2-16,-13-2-1 0,-8 0-4 15,-3 9 19-15,-4 4-3 16,-6 11-17-16,2 8-2 15,-4 12-31-15,3 7-4 0,6 3 6 16,7 2 1-16,1-3 2 16,2-6-16-16,3-6-90 15,-3-11-62-15</inkml:trace>
  <inkml:trace contextRef="#ctx0" brushRef="#br0" timeOffset="40499.7005">2481 9609 1155 0,'-4'-6'543'0,"-2"-1"-240"16,2 6-224-16,4 4-67 15,17 9-170-15</inkml:trace>
  <inkml:trace contextRef="#ctx0" brushRef="#br0" timeOffset="41061.4096">2599 9561 945 0,'3'3'369'15,"4"1"-206"-15,21 3-121 16,10-1 4-16,21-2 2 16,8-2-9-16,0-3-15 15,-6-1 1-15,-23-2 11 0,-14 0 11 16,-17-3 8-16,-8-6-9 16,-13 5-22-16,-5 0-17 15,-8 2-23-15,0 9-5 16,3 2-1-16,8 5-1 15,8 1 3-15,4-1 3 16,7 1 6-16,2-1 3 16,3-2 6-1,-2-5 3-15,-1-1 8 0,-4 1 4 16,-2-3 13 0,0 0-1-16,0 0-5 0,-1 0-8 15,-2 16-27-15,3 39-5 0,16-13-2 31,3 11 1-31,10 18 14 16,-3 1 2-16,-2-4 6 16,-7-9 5-16,-16-19 49 0,-8-7 27 0,-14-9 37 15,-9-4 20-15,-9-7-29 16,-1-3-23 0,9-10-33-16,1 0-22 15,17-7-52-15,13-1-44 16,-7-3-125-16,22-4-97 15</inkml:trace>
  <inkml:trace contextRef="#ctx0" brushRef="#br0" timeOffset="41575.2129">2821 9845 1126 0,'-1'2'471'0,"4"2"-282"0,12-1-78 15,26 3-76 1,10 1-17-16,18-2-5 0,2 3-48 15</inkml:trace>
  <inkml:trace contextRef="#ctx0" brushRef="#br0" timeOffset="41977.1846">3378 9988 777 0,'3'2'399'16,"10"-1"-63"-16,8 0-144 0,18-3-98 0,6 0-10 15,7-1-44-15,6 1-18 16,-11-1-4-1,-8 1 0 1,-15-1-23-16,-11-1-20 0,-19 1-32 16,-10-4-9-16,-11 0 19 15,-6-2 18-15,0 1 20 16,6 3 3-16,7 8-13 16,2 7 6-16,14 12 13 15,-3 4 6-15,6 11 30 16,1 2-5-16,10 3-1 15,8 0 0-15,19-5-10 16,6-6 0-16,9-13 1 16,-3-13-20-16</inkml:trace>
  <inkml:trace contextRef="#ctx0" brushRef="#br0" timeOffset="45081.208">3286 9930 956 0,'-8'0'403'0,"-15"4"-236"15,-2 2-53-15,-2 3-75 16,3 5-27-16,12 0-31 16,3 3-7-16,10 4 0 15,4-3 4-15,7 0 8 16,7-4 2-16,2-9 3 15,2-5-3-15,-8-2 1 16,-4-1 5-16,-8-3 9 0,-3 3 6 16,-11 2-1-16,-5 1-5 15,-8 8-3 1,-6 6-1-16,2 8 5 16,5 0 4-16,14 2 4 15,9-1 3-15,23-4-4 16,8-4-1-16,19-10-5 0,8-2 3 15,22-1-54-15,-11-4-147 16</inkml:trace>
  <inkml:trace contextRef="#ctx0" brushRef="#br0" timeOffset="45563.8764">4100 9999 915 0,'-9'-7'397'16,"-9"-7"-210"-16,1 7-54 16,-2 8-76-16,-2 5-26 0,-1 7-35 15,7 3-11-15,2-5-6 16,9 6-2-16,7-5-2 16,2-4 4-16,11 2 8 15,2-5 5 1,5-4 9-16,0-1 4 15,-8-4 10-15,-2 0 7 0,-13 1 0 16,-2 3-6 0,-16 7-10-16,-5 1-3 0,-1 10 3 15,-2 4 1-15,8 2 10 16,8 2-5 0,12-2-6-16,3-6 3 0,24-6-7 15,5-4 2-15,14-9-4 16,12-1-45-16</inkml:trace>
  <inkml:trace contextRef="#ctx0" brushRef="#br0" timeOffset="45962.5632">5102 10146 649 0,'1'-8'382'0,"1"-7"-78"0,-5 0-78 15,-6 2-26-15,-12-2-45 16,-7 1-29-16,-1 7-63 16,-4 1-28-16,1 12-49 15,3 5-4-15,3 7-19 16,7 4-7-16,12 2-5 16,7 1 8-16,13 2 25 15,8 1 14-15,8-6 18 16,-3-6 3-16,4-13 5 15,-2-8 1-15,4-16-55 16,2-3-75-16</inkml:trace>
  <inkml:trace contextRef="#ctx0" brushRef="#br0" timeOffset="46084.6326">5010 9908 901 0,'0'0'419'15,"-11"0"-193"1,4 1-102-16,8 0-109 0,-2 0-25 15,1-1-95-15,0 0-125 0</inkml:trace>
  <inkml:trace contextRef="#ctx0" brushRef="#br0" timeOffset="46554.1528">5188 10083 841 0,'4'0'390'15,"11"0"-166"-15,10 0-68 0,15 1-70 16,4-2-35-16,0-1-37 16,-2 1-1-16,-17-2 8 15,-3 1 3 1,-14-3 5-16,-2-3 0 0,-2-1 1 16,-4 1-3-16,-1 4-15 15,-14 2-9-15,-7 4-15 16,-1 8-7-16,-6 2 1 15,0 6 2-15,4 6 3 0,1-1-2 16,12 8-3 0,11 1-2-16,12 1 2 0,11-2 4 15,9-7 8 1,3-6 4-16,5-4 5 16,-2-7 3-16,0-7 7 15,-3-7 3-15,0-13 4 0,0-4-1 16,-4-7 1-16,-3 0 0 15,-13 1 27 1,-2 1 12-16,-10 13-5 16,-1 2-6-16,-3 14-34 0,-3 5-16 15,1 4-8-15,-1 7 0 0,5 4 0 16,3 4 4 0,6 5 4-16,-1-2 2 15,3-1 3-15,1-2-10 16,-3-8-467-16</inkml:trace>
  <inkml:trace contextRef="#ctx0" brushRef="#br0" timeOffset="47671.7925">3203 11579 778 0,'-1'-1'394'0,"-1"1"-130"16,0 9-104-16,2 15-90 16,0 11-27-16,2 30-14 15,4 17-12-15,3 16-7 16,1-31-1 15,-4-34-1-31,-4-17-23 0,1 1-136 0,20 87-34 0</inkml:trace>
  <inkml:trace contextRef="#ctx0" brushRef="#br0" timeOffset="47865.8013">3084 11605 905 0,'20'-13'378'0,"32"-8"-229"15,13 4-48 1,23 14-60-16,4 1-20 0,2 11-14 16,-8 4-14-16,-22 1-309 15</inkml:trace>
  <inkml:trace contextRef="#ctx0" brushRef="#br0" timeOffset="48120.4428">3126 12205 1064 0,'16'2'429'16,"12"1"-255"-16,25-6-100 0,17 0 2 15,8-1-29-15,-2 4-17 16,-17-3 7-16,-12 3-47 16,-13-2-156-1,-10-7-265-15</inkml:trace>
  <inkml:trace contextRef="#ctx0" brushRef="#br0" timeOffset="48328.5326">3185 11971 1102 0,'6'-2'439'16,"7"0"-249"-16,16-4-131 15,19 6-8-15,25 0-14 16,7 0-10-16,4-1-41 0,-7-3-97 15</inkml:trace>
  <inkml:trace contextRef="#ctx0" brushRef="#br0" timeOffset="48704.6538">3708 12226 1010 0,'0'0'462'0,"6"4"-198"16,6 3-119-16,17 11-110 15,9 6-9-15,4 10-21 16,0 4 0-16,-9 2-17 15,-3-1-67-15,-14-9-366 16</inkml:trace>
  <inkml:trace contextRef="#ctx0" brushRef="#br0" timeOffset="48915.1889">3986 12272 949 0,'0'-2'418'15,"-11"-4"-206"1,-1 7-56 0,5 1-65-16,1-1-28 0,-31 15-31 0,-12 3-6 15,-7 15-7-15,9-2-2 16,2-2-8-16,6 0-2 0,12-8-52 16,8-5-81-1</inkml:trace>
  <inkml:trace contextRef="#ctx0" brushRef="#br0" timeOffset="49299.5225">3926 11500 897 0,'-1'0'481'0,"-2"-4"-111"16,2 11-244-16,0-7-55 16,0 3-70-16,-1 21-11 15,3 37 7-15,8-22 2 16,-2-3 4-16,-1 0 4 16,-9-10-41-16,1-4-40 0,-7-10-114 15,2-6-189 1</inkml:trace>
  <inkml:trace contextRef="#ctx0" brushRef="#br0" timeOffset="49533.441">3834 11508 963 0,'1'-14'427'0,"13"-11"-201"16,5 4-76-16,15 7-77 0,8 8-34 15,3 17-45 1,1 4-3-16,-5 11-1 0,-11 0 6 0,-19-2 14 16,-14 1 8-16,-19-2 10 15,-3 1 3-15,-8-6 2 16,4-6-16-16,7-6-126 16,3-7-180-16</inkml:trace>
  <inkml:trace contextRef="#ctx0" brushRef="#br0" timeOffset="49939.9568">4525 11944 799 0,'5'1'362'16,"5"0"-153"-16,17 4-105 16,10-2-10-16,10-2-31 15,6 0-18-15,-5-1-14 16,-4-2-2-16,-7 0-90 15,-7-1-111-15</inkml:trace>
  <inkml:trace contextRef="#ctx0" brushRef="#br0" timeOffset="50127.7486">4558 12074 505 0,'-2'3'339'0,"0"2"57"15,8 3-128-15,12-7-76 16,9 2-25-16,14-3-71 16,7-2-28-16,4 2-40 15,-4-3-12-15,-7 1-177 16</inkml:trace>
  <inkml:trace contextRef="#ctx0" brushRef="#br0" timeOffset="50644.9333">5238 12082 983 0,'1'6'377'0,"9"-3"-250"16,17 10-34-16,24-4-30 16,10-2-6-16,15 0-24 0,-2-5-13 15,-10-3 4-15,-5-1 5 16,-19-4-52-16,-9-2-86 16</inkml:trace>
  <inkml:trace contextRef="#ctx0" brushRef="#br0" timeOffset="51208.2452">5993 12136 1127 0,'18'-6'378'0,"48"-3"-355"16,24 0 2-16,50 0 47 15,28 8 9-15,35 0-3 16,11-1-9-16,4 6-28 15,-10-4-10-15,-30 0-18 16,-26 3-41-16</inkml:trace>
  <inkml:trace contextRef="#ctx0" brushRef="#br0" timeOffset="51843.674">6655 11700 847 0,'0'-2'365'0,"-6"-2"-204"16,-2-1-34-16,-11-2-49 15,-8 0-18-15,-10-6-21 16,-7 0-3-16,-1-1-19 15,2 3-14-15,9 13-22 0,6 6-21 16,6 12 3-16,8 8-1 16,11 8 9-1,8 4 16-15,15-2 3 16,8-4 10-16,10-16 18 16,2-16 10-16,4-24 14 0,-2-11 5 15,-8-18 1-15,-6-5 0 16,-17-3-1-16,-8-11 0 15,-16-16-2 1,-6-5-5-16,-5 3-18 16,3 11-12-16,10 37-26 0,8 16-3 15,3 25-34-15,5 11 1 0,4 20 9 16,0 13-1 0,12 29 35-16,0 12 3 15,7 6 9-15,-3-1 0 0,-6-15 5 16,-3-9 2-16,-8-17 4 15,-1-10 23 1,-6-17-128-16,-2-11-144 16</inkml:trace>
  <inkml:trace contextRef="#ctx0" brushRef="#br0" timeOffset="52201.8305">6643 11306 905 0,'-3'-18'410'0,"-2"-13"-189"0,6 18-84 15,4 11-40 1,9 25-52-16,2 17-32 16,9 35-20-16,6 11 7 15,6 9 3-15,1-3 3 0,-5-17 4 31,-9-10 3-31,-3-20 8 16,-5-14 6-16,-8-24 28 0,9-12 22 0,-3-25 22 16,7-13 4-16,7-16-8 0,1-3-23 31,1-1-34-31,1 0-7 16,-3 5-21-16,-7 3-2 0,-13 12 0 0,-2 11-8 31,-5 19-29-31,-1 10-6 15,1 11-117-15,-2 8-115 16</inkml:trace>
  <inkml:trace contextRef="#ctx0" brushRef="#br0" timeOffset="52919.4623">6642 12703 837 0,'-6'-11'411'0,"-15"-13"-133"15,-7 0-51-15,-14-3-81 16,-3 5-41-16,4 13-75 0,0 8-28 16,7 11-37-1,1 12-12-15,9 9-8 16,13 8 4-16,15 7 14 0,9-4 11 0,15-9 19 15,2-12 8-15,4-22 16 16,9-8 8 0,2-19 11-1,-2-9 3-15,-7-7-2 0,-6-3-2 16,-13-6-5 0,-4-1-1-16,-8-16 2 15,-4-3-4-15,-3 8-12 0,-5 9-4 16,-1 28-10-16,0 13-10 15,1 18-21-15,0 6-9 16,3 18-2-16,1 10 9 16,4 16 20-16,6 12 10 15,3 2 1-15,3 0 1 0,-2-7 4 16,-1-7 1 0,-1-10 3-16,0-2 30 0,2-11-146 15,-1-8-303 1</inkml:trace>
  <inkml:trace contextRef="#ctx0" brushRef="#br0" timeOffset="53114.0626">6809 12609 1109 0,'-6'-8'490'0,"11"4"-250"16,0 2-69-16,14 11-88 15,11 9-29-15,-2 6-33 16,5 5-6-16,1 1-6 16,-4 2-8-16,0-3-141 0,-7-4-196 15</inkml:trace>
  <inkml:trace contextRef="#ctx0" brushRef="#br0" timeOffset="53279.4585">7067 12626 1266 0,'-16'1'515'0,"-18"7"-317"16,-4 5-56-16,-3 11-70 15,0 7-23-15,-2 10-36 16,0 1-5-16,8 1 17 16,5-7-71-16</inkml:trace>
  <inkml:trace contextRef="#ctx0" brushRef="#br0" timeOffset="55730.3339">7197 11691 720 0,'0'-3'371'0,"0"-2"-120"16,1 5-75-16,-1 0-96 0,0 0-34 15,5 29-32 1,8 38 5-16,-8-15-4 15,-5-2-3-15,-3-7 1 16,0-5 1-16,-2-17-89 16,0-7-125-16</inkml:trace>
  <inkml:trace contextRef="#ctx0" brushRef="#br0" timeOffset="55997.3337">7173 11649 679 0,'10'-7'329'0,"15"-4"-113"16,10 7-47-16,6 5-63 15,2 9-22-15,-6 11-36 16,-14-1 7-16,-14 3 52 15,-10-1 11-15,-21-3 17 16,-7-2-18-16,-12-6-63 16,-1-7-27-16,10-6-155 15,13-4-433-15</inkml:trace>
  <inkml:trace contextRef="#ctx0" brushRef="#br0" timeOffset="60376.3699">7959 12046 926 0,'-3'0'400'15,"9"-1"-210"-15,8 1-70 16,17-2-67-16,12 0-14 0,13-1-20 15,9 0-9-15,-5-2 17 16,-2 3-63-16,-15 0-147 16,-9 2-154-16</inkml:trace>
  <inkml:trace contextRef="#ctx0" brushRef="#br0" timeOffset="60565.1413">8049 12166 723 0,'2'1'333'0,"8"3"-125"16,10-3-60-16,19 4-45 16,7-3-30-1,13 4-46 1,0 3-11-16,-10-4-56 0,-3 0-183 15</inkml:trace>
  <inkml:trace contextRef="#ctx0" brushRef="#br0" timeOffset="60866.3427">8842 12142 1090 0,'-3'-5'542'0,"3"3"-191"16,0 0-137-16,0 2-128 0,0 0-44 16,0 0-5-16,0 0-101 15</inkml:trace>
  <inkml:trace contextRef="#ctx0" brushRef="#br0" timeOffset="61065.5192">9125 12167 1214 0,'-1'0'498'0,"1"3"-293"0,0-1-142 15,0-2-28-15,0 0-43 16,0 0-75-16</inkml:trace>
  <inkml:trace contextRef="#ctx0" brushRef="#br0" timeOffset="61218.4993">9382 12178 1319 0,'0'0'597'0,"-7"-1"-289"0,7 2-125 15,-1-1-132-15,1 0-14 16,0 0-190 0</inkml:trace>
  <inkml:trace contextRef="#ctx0" brushRef="#br0" timeOffset="61577.6252">9930 12020 841 0,'12'0'366'16,"7"-1"-185"-16,19 3-95 15,9-2-15-15,17 1-37 16,-5 0-13-16,-4-1-104 15,-5-1-124-15</inkml:trace>
  <inkml:trace contextRef="#ctx0" brushRef="#br0" timeOffset="61757.6439">9982 12178 871 0,'16'-4'428'0,"12"-1"-171"16,24-5-79-16,8 6-26 0,5 0-57 15,-7 4-22-15,-12 0-39 16,-8 3-3-16,-13 2-174 16</inkml:trace>
  <inkml:trace contextRef="#ctx0" brushRef="#br0" timeOffset="63358.7186">10887 11623 815 0,'-5'-7'409'16,"-3"-4"-131"-16,6 12-172 0,2 5-45 15,2 25-58-15,5 10-14 16,6 43 6 0,-3 16 4-16,2 3 3 0,-2 0 4 15,-3-33 17-15,3-11-68 16,0-25-94-16,-2-13-81 15,-7-19-143-15,-1-10 49 16,0-18 104-16,-4-4 98 16,7-8 137-16,5 1 24 15,8 8 66-15,5 5 34 0,-4 13 60 16,-6 3 28-16,-8 8-19 16,-8 5-27-1,-11 5-41-15,-6 3-23 16,-7 0-52-16,2 1-22 15,9 1-36-15,8-4-10 0,15 3-7 16,10-6-4-16,15-1-7 16,8 3-55-16,7-5-284 15</inkml:trace>
  <inkml:trace contextRef="#ctx0" brushRef="#br0" timeOffset="63668.435">11187 12185 727 0,'-6'-1'370'15,"-6"1"-115"-15,13 4-149 16,6 3-32-16,13 0-46 16,8 0-6-1,3-7-4-15,3 0-2 0,0-6 1 16,-4-3 1-16,-6-5 9 16,-8 0 4-1,-9-1 5-15,-7-1 21 16,-14 3 1-16,-8 2 0 0,-8 5-6 15,-2 7-25-15,0 11-16 16,6 5-8-16,8 13-6 16,8 1-1-16,13 7 2 0,3 0 2 15,12-1 3-15,8-3 4 16,12-11 2-16,5-6 1 31,9-12 11-31,4-7-40 0</inkml:trace>
  <inkml:trace contextRef="#ctx0" brushRef="#br0" timeOffset="64232.5483">11900 12227 1185 0,'3'-1'355'0,"24"1"-410"16,29 0-17-16,61 1 19 0,39-1 55 15,71-1 52 1,32-1 17-16,49 0 8 15,15-1-22-15,9 3-34 16,-14 0-10-16,-46 4-7 16,-33 3-1-16,-79 0-44 0,-33-1-90 15</inkml:trace>
  <inkml:trace contextRef="#ctx0" brushRef="#br0" timeOffset="64777.6442">13421 11300 565 0,'-17'-11'337'16,"-24"-8"-9"-16,-6 7-153 16,-3 16-109-16,1 18-35 15,4 36-34-15,5 17-12 16,12 24 7-16,11 5 8 16,26-7 3-16,21-7 3 15,30-22 8-15,18-15 8 16,21-33 76-16,4-20 33 15,-9-34 57-15,-16-15 16 16,-30-12-69-16,-19-1-29 16,-31 3-59-16,-11 4-22 0,-27 1-19 15,-8 5-12-15,-8 12-17 16,-2 6-46-16,10 15-93 16,5 6-88-16</inkml:trace>
  <inkml:trace contextRef="#ctx0" brushRef="#br0" timeOffset="65039.7192">13342 11700 814 0,'-2'-3'483'16,"0"0"-19"-16,4 7-283 16,-2-4-113-16,11 17-28 15,58 63-10-15,-21-21-2 0,10 5-9 16,-1-1-1 0,-8-16 0-16,-4-7 8 0</inkml:trace>
  <inkml:trace contextRef="#ctx0" brushRef="#br0" timeOffset="66439.5117">11941 12801 1089 0,'7'5'396'16,"16"11"-324"-16,10 10-30 0,19 24-23 16,4 8-5-16,-4 1-7 15,-3-5 33-15,-11-17-166 16,-5-10-274-16</inkml:trace>
  <inkml:trace contextRef="#ctx0" brushRef="#br0" timeOffset="66635.8384">12331 12771 883 0,'-10'-5'429'31,"-7"-5"-151"-31,-5 7-140 0,2 6-39 15,-9 15-47-15,-6 7-19 16,-15 20-20-16,-10 9-4 0,-1 3-4 31,0-3 0-31,21-15-45 16,10-10-54-16,20-14-211 0</inkml:trace>
  <inkml:trace contextRef="#ctx0" brushRef="#br0" timeOffset="67051.4741">12589 12927 1097 0,'-2'10'400'16,"2"11"-270"-16,5 21-132 15,3 11-3-15,9 16 17 16,1 2 1-16,0 8 0 16,-2-4-1-16,-2-19 4 15,1-11 4-15,-3-27 4 16,0-15 7-16,-1-21 13 0,-1-17 1 15,7-22 4-15,-5-9-3 16,-5-15-5 0,-7-10-2-16,-6-18-12 0,3-2-12 15,-2 3-19-15,5 16-8 16,-1 31-2-16,-6 10 3 16,2 20 7-16,2 7-2 15,3 2-9-15,8 9-14 16,10 2-159-16</inkml:trace>
  <inkml:trace contextRef="#ctx0" brushRef="#br0" timeOffset="67392.5339">12710 12502 804 0,'-14'-4'346'0,"-7"-2"-185"16,7 3-99-16,21 8-61 0,16 3-9 0,37 2-8 16,23 0 18-1,52-1 40-15,26-4 9 16,43 2 12-1,15 1 0-15,13 4-34 0,-1-2-9 16,-8 2-10 0,-15-3-1-16,-27-4-1 0,-12 0-1 0,-33-1-18 15,-15 0-30 1,-35 0-142-16,-22-1-134 16</inkml:trace>
  <inkml:trace contextRef="#ctx0" brushRef="#br0" timeOffset="67891.3387">15090 12652 716 0,'1'-6'428'0,"2"-5"-79"0,-2 9-121 16,0 2-61-16,2 15-106 16,2 8-44-16,2 18-25 15,3 9 5-15,-4 9 10 16,3 3-58-16</inkml:trace>
  <inkml:trace contextRef="#ctx0" brushRef="#br0" timeOffset="68280.5681">12985 13135 998 0,'12'5'389'0,"19"10"-267"15,8 7-27-15,8 15-45 0,-2 0-9 16,-4 10-20-16,-9-1-4 0,-14-5-132 16,0-5-314-16</inkml:trace>
  <inkml:trace contextRef="#ctx0" brushRef="#br0" timeOffset="68446.8693">13310 13122 1094 0,'-16'-4'476'0,"-15"2"-249"31,-4 4-86-31,3 16-81 0,-4 6-28 16,-2 12-29-16,-1 2-21 15,1 3-192-15</inkml:trace>
  <inkml:trace contextRef="#ctx0" brushRef="#br0" timeOffset="68770.0659">13262 12822 1049 0,'8'-11'442'0,"16"-7"-275"15,-4 6-44-15,-7 12-78 16,0 5-25-16,-16 10-14 15,-3 7-1-15,-14 11 2 16,0 0 2-16,9-2-3 16,7-5-1-16,26-10 0 15,13-4-2-15,21-6 1 16,7 8-1-16,-4-2-55 16,-8 0-99-16</inkml:trace>
  <inkml:trace contextRef="#ctx0" brushRef="#br0" timeOffset="69018.4794">13641 13045 977 0,'0'-3'447'0,"1"-8"-218"0,5 13-121 15,-4 7-34-15,5 12-55 16,-1 10-16-16,-1 13 4 16,3 6 0-16,-4 4-1 15,2 0 2-15,2-8 4 16,-7-7-56-16,3-16-196 16</inkml:trace>
  <inkml:trace contextRef="#ctx0" brushRef="#br0" timeOffset="69168.275">13505 13206 1081 0,'17'0'472'0,"12"0"-229"16,21 0-141-16,5 1-32 0,12 4-40 16,1-1 10-16,-1 2-165 15</inkml:trace>
  <inkml:trace contextRef="#ctx0" brushRef="#br0" timeOffset="69549.2125">14231 12709 1037 0,'-8'6'407'16,"-12"23"-273"-16,-4 23-67 16,-6 38-51-16,6 18-3 15,12 29-4-15,2 8-3 16,18-3-2 0,9-10 1-16,14-31 2 0,14-19 1 15,9-30-43-15,2-13-94 0</inkml:trace>
  <inkml:trace contextRef="#ctx0" brushRef="#br0" timeOffset="69900.2242">14318 13234 967 0,'2'0'410'0,"6"-1"-218"15,1-4-20-15,9-10-53 0,-1-1-22 16,3-11-36-16,-2-1-4 16,-5-6-3-16,-5-11 3 15,-8-15-19-15,-1-6-11 16,-6 3-20-16,0 11-9 15,-1 29-15 1,-4 13-7-16,0 21-1 0,-2 14-1 16,7 21 9-16,3 8 7 15,12 6 7-15,7-4 1 0,11-6 2 16,7-5 2-16,4-12-23 16,3-1-86-16</inkml:trace>
  <inkml:trace contextRef="#ctx0" brushRef="#br0" timeOffset="70106.1531">14207 13392 1000 0,'5'-3'449'16,"6"3"-172"-16,19-1-191 0,8 0-27 15,19 2-23 1,2 0-7-16,1 5 20 0,-3-1-97 16</inkml:trace>
  <inkml:trace contextRef="#ctx0" brushRef="#br0" timeOffset="70391.6946">14337 13520 1077 0,'8'-7'459'0,"5"-6"-233"16,13 2-143-16,3 5-30 16,4 6-28-16,-2 4-15 15,-7 9-6-15,-9 0-3 0,-16 5 5 16,-12 2 1-1,-17 3 2-15,-2 2 4 0,5-3-5 16,8-1-1-16,19-8-4 16,9-2 0-16,20-5-2 0,9 1 2 15,10 0-2 1,4 0-23-16,-3-4-130 16</inkml:trace>
  <inkml:trace contextRef="#ctx0" brushRef="#br0" timeOffset="70646.2556">14626 12979 803 0,'0'-1'413'0,"7"7"-87"15,2 14-201-15,3 28-84 0,3 15-1 16,-4 25 17-16,4 14-6 16,-5 10-10-16,-6-2-1 15,-9-10-12 1,-11-9-2-16,-1-21 4 0,3-7 7 16,6-29-181-16</inkml:trace>
  <inkml:trace contextRef="#ctx0" brushRef="#br0" timeOffset="71038.0947">14721 12851 761 0,'5'-6'405'0,"3"-5"-74"16,14 0-174-16,6 3-36 15,6 8-47-15,-2 4-23 0,-10 11-29 16,-8 5 0-16,-18 8 14 16,-9 3 3-16,-9-1 0 15,2-3-2-15,10-8-17 16,10-1-7-16,16-8-5 16,11 0-1-16,10-4-5 15,-1-2-45-15</inkml:trace>
  <inkml:trace contextRef="#ctx0" brushRef="#br0" timeOffset="71571.8343">14707 12248 477 0,'-2'-3'274'0,"10"-2"-13"0,10 2-64 16,14 0-73-16,13 3-21 15,9 5-56 1,5-1-19-16,-3 3-33 0,-3 0-153 15</inkml:trace>
  <inkml:trace contextRef="#ctx0" brushRef="#br0" timeOffset="71823.2426">15313 12257 1257 0,'0'-1'557'0,"-1"1"-281"15,-1 0-74-15,1 0-114 0,0 0-21 16,1 0-35-16,0 0-5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6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07T10:24:20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1634 10707 746 0,'-2'0'383'0,"2"2"-83"15,7 0-95-15,-4-2-85 16,28 0-4-16,89 1-41 16,-24-1-23-16,7 0-34 15,2 0-5-15,-14 0 0 16,-14-1 13-16,-11 1-73 16,-8-2-66-16,-15-1-297 15</inkml:trace>
  <inkml:trace contextRef="#ctx0" brushRef="#br0" timeOffset="209.77">2094 10729 806 0,'0'5'345'0,"3"9"-160"0,-3 10-43 15,4 19-1-15,2 10-17 16,-4 10-24-16,4 0-25 15,-2-4-29-15,0-9-6 16,-4-8 2-16,4-4-53 16,3-9-177-16,4-6-231 0</inkml:trace>
  <inkml:trace contextRef="#ctx0" brushRef="#br0" timeOffset="503.67">2427 11024 696 0,'-10'0'362'16,"-10"3"-107"-16,-5 3-138 16,-1 4-41-16,6 8-65 15,7 0-18-15,15 10-18 16,8-1-1-16,22 2 29 15,9-2 23-15,10-13 33 16,2-8 19-16,-6-8 24 16,-6-6 3-16,-16-11 39 15,-7-1 11-15,-21-3-25 0,-12-6-18 16,-13 8-59-16,-6 1-27 16,0 1-119-16,2 6-114 15</inkml:trace>
  <inkml:trace contextRef="#ctx0" brushRef="#br0" timeOffset="1092.33">3232 11092 566 0,'4'10'269'0,"6"7"-88"15,-1 15-71-15,-1 1-8 0,-1 5-26 16,-6-2-27-16,0-9-16 16,-1-5-4-16,0-14 10 15,1-8 4-15,4-16 0 16,3-9-1-16,0-11-19 16,0-2-7-16,5 4-8 15,2 2 2-15,4 12 2 16,4 4-1-16,2 12 1 15,-6 5-5-15,2 12-7 16,0 5 0-16,-3 9-2 16,-3 3 2-16,-3 3-3 15,-3-2-63-15</inkml:trace>
  <inkml:trace contextRef="#ctx0" brushRef="#br0" timeOffset="1431.21">3620 11216 670 0,'3'6'359'0,"0"1"-50"15,11 2-184-15,7-2-5 16,6-3-29-16,2-1-14 16,-3-6-20-16,-2-4-7 15,-9-6-6-15,1-1-2 16,-7-7-4-16,-8 2-3 15,-8-5-10-15,-9 2-7 0,-5 7-12 16,-4 1-6 0,-1 12-15-16,-1 3-5 15,2 11-7-15,6 8-2 0,10 9 3 16,8 3-2-16,5 11 17 16,6 4 6-16,1 4 10 15,1 3 9-15,0-2-3 16,-1-5 1-16,2-9 2 15,0-11-45-15,0-12-435 16</inkml:trace>
  <inkml:trace contextRef="#ctx0" brushRef="#br0" timeOffset="1851.34">3914 11145 770 0,'0'6'325'0,"0"2"-161"15,5 9-119-15,2 0 0 16,9 4-11-16,-2 1-6 16,4-6 2-16,4-3-15 15,2-11 5-15,1-4 4 16,-1-9 5-16,-3-3 2 0,-11-6 3 15,1-3-2-15,-13 2-1 16,-6 2 6-16,-2 10-1 16,-2 7-3-16,1 4-11 15,1 6-14-15,6 6-14 16,2 5-5-16,6 2-3 16,9 3 2-16,8-3 19 15,5-2 13-15,5-5 37 16,3-5 17-16,-3-9 15 15,-1-2 3-15,1-12-18 16,-2-3-13-16,-6-8-17 16,-6-1-9-16,-10-2-27 15,-6 3-53-15,-8 7-181 16,-5 6-225-16</inkml:trace>
  <inkml:trace contextRef="#ctx0" brushRef="#br0" timeOffset="2351.32">4256 11139 954 0,'18'-3'458'0,"17"-8"-169"16,4 3-174-16,2 0-31 15,3 1-49-15,3 3-5 16,-5-2-14-16,-2 0-2 16,-7 4-13-16,-5-1-25 15,-10 0-51-15,-6 3-8 0,-11-2 0 16,-6 2 23-16,-11 1 41 15,-7 1 7-15,-3 8 33 16,1 2 9-16,7 8 7 16,1-1-1-16,7 5-26 15,4 5-10-15,10 1-3 16,7-1-2-16,13-7 6 16,4-5 3-16,5-12 0 15,8-3 1-15,4-5-45 16,1-7-24-16,3-7-23 15,2-2 0-15,-8-7 46 16,-6 0 26-16,-13 6 66 16,-10 2 34-16,-14 4 49 15,-10 2 23-15,-18 3 6 16,-8 2-15-16,-8 6-39 16,-1 2-26-16,9 6-57 15,4 7-24-15,16 3-27 16,7 4-6-16,12 2 1 0,14-1 5 15,12-4 17-15,6-2 6 16,5-6 7-16,1-6 5 16,-7-5 7-16,-4-5 2 15,-7-6-91-15,-10-4-95 16</inkml:trace>
  <inkml:trace contextRef="#ctx0" brushRef="#br0" timeOffset="2472.12">4917 10875 1141 0,'-4'-7'555'16,"-2"-6"-209"-16,2 6-195 16,6 5-74-16,0 7-47 15,6 5-121-15</inkml:trace>
  <inkml:trace contextRef="#ctx0" brushRef="#br0" timeOffset="2865.08">5118 11112 722 0,'0'-3'411'15,"0"-5"-56"-15,5 7-173 0,0 5-92 16,2 6-21-16,0 8-7 16,-1 6 1-16,2 6-12 15,-3 0-11-15,5-6-12 16,0-5 2-16,1-16 21 15,-6-3 13-15,9-12 5 16,0-9-4-16,5-3-27 16,5 0-14-16,-10 0-18 15,-1 5-45-15,-2 4-161 16,-2 6-167-16</inkml:trace>
  <inkml:trace contextRef="#ctx0" brushRef="#br0" timeOffset="3041.58">5426 11115 823 0,'0'3'415'0,"-3"5"-112"0,2 7-93 16,2 3-80-16,1 2-34 16,7 6-47-16,2-1-19 15,3-3-6-15,1-1-39 16,2-9-163-16,1-5-60 15</inkml:trace>
  <inkml:trace contextRef="#ctx0" brushRef="#br0" timeOffset="3319.5">5838 11193 585 0,'-3'-7'370'0,"-10"-5"-15"16,-3-3-92-16,-6 1-95 15,-4 2-39-15,-2 5-53 16,5 5-30-16,2 9-41 16,4 6-13-16,11 7-9 15,2 6 3-15,13 1 14 16,7 2 5-16,10-3 22 16,7-6 11-16,1-12 26 15,4-5 14-15,-6-14 19 16,-5-6-5-16,-13-5-6 15,-8-3-15-15,-18-3-30 16,-8 3-9-16,-10 5-85 16,-5 4-87-16</inkml:trace>
  <inkml:trace contextRef="#ctx0" brushRef="#br0" timeOffset="4165.04">6566 11258 635 0,'-6'9'303'0,"-1"9"-74"16,7 12-160-16,8-1 2 15,14-2 24-15,4-5 9 16,7-15 2-16,2-6-2 16,-8-9-10-16,-3-8-8 15,-9-12-13-15,-4-3-15 16,-8-10-25-16,-7 0-6 15,-11-5-9-15,-10-4-1 16,-8-2-5-16,-3-4-2 16,-7 4-6-16,-2 8-4 0,7 18-11 15,2 12-8-15,17 20-13 16,7 10-4-16,6 9 2 16,6 5 3-16,14 5 14 15,6-2 5-15,22-2 12 16,10-3-34-16,14-7-78 15,7-3-46-15,6-6-37 16,0-3 36-16,-3-5 78 16,-3-2 49-16,-21-2 84 15,-3 1 34-15,-25 3 62 16,-12 4 31-16,-8 10-1 16,-17 4-20-16,-12 2-39 15,-7 2-28-15,-8-4-40 16,2-5-8-16,2-11-11 15,5-6-4-15,7-10-10 16,6-6-9-16,1-4-15 16,2-3-10-16,10 3-12 0,1 3-3 15,16 7-6-15,4 5 1 16,6 6 7-16,7 7 16 16,-1 11 28-16,0 5 10 15,1 11 9-15,-8 2-8 16,1-1 4-16,-2 0-76 0</inkml:trace>
  <inkml:trace contextRef="#ctx0" brushRef="#br0" timeOffset="4850.76">7927 11154 655 0,'6'-5'411'0,"2"-6"-1"16,8 12-253-16,-1 8-50 16,3 12-55-16,-3 8-12 15,-13 9-10-15,-2 3-1 16,-8-1 0-16,-5-4 0 0,3-10-1 15,1-8 3-15,1-14-25 16,3-4-11-16,4-13-23 16,3-5-11-16,13-8 5 15,4-3-4-15,5 2-6 16,0-3 3-16,-2 6 9 16,-1 3 12-16,-9 7 14 15,-5 9-1-15,-7 10-5 16,-6 8 0-16,-2 7 10 15,4 8 9-15,5 2 9 16,6 1 2-16,11-5-4 16,5-5-3-16,10-9 1 15,4-9 4-15,-2-8 6 16,-5-7 1-16,-8-11 1 16,-7-1-1-16,-6-6-5 15,2-1-2-15,-3 1-6 16,1 3-2-16,-9 9 6 0,0 7 0 15,-2 16-2-15,-4 7 0 16,3 13-8-16,-1 1-1 16,4 7 0-16,4-2 1 15,-2-5-40-15,6 2-68 16</inkml:trace>
  <inkml:trace contextRef="#ctx0" brushRef="#br0" timeOffset="5098.26">8491 11215 927 0,'8'0'416'0,"8"5"-197"15,-2 7-51-15,0 11-55 16,-4 6-9-16,-1 4-23 16,-1 1-13-16,-3-7-29 15,1-7-5-15,2-14 7 16,1-9 4-16,3-15 3 15,4-2-3-15,-2-10-15 16,-1 1-8-16,-3 2-8 16,-3 1-54-16,0 10-168 15,-1 2-251-15</inkml:trace>
  <inkml:trace contextRef="#ctx0" brushRef="#br0" timeOffset="5369.42">8802 11191 879 0,'2'2'388'0,"5"9"-182"0,1 6-49 15,-5 5-33-15,5 3-22 16,-7-2-35-16,-1-3-14 0,4-6-20 16,-4-6-2-16,4-8 9 15,1-6-2 1,-2-10-3-16,7-5-6 0,1-5-20 15,5 1-6-15,5 6-6 16,0 4-4-16,1 14-2 16,-5 5 5-16,-7 12 4 15,-5 7 4-15,-5 10 5 16,-1 5-1-16,-3 3-10 16,3 4-85-16</inkml:trace>
  <inkml:trace contextRef="#ctx0" brushRef="#br0" timeOffset="5883.76">9289 11268 686 0,'-13'1'384'15,"-6"3"-97"-15,1 15-117 16,5 7-28-16,10 7-58 16,9 5-8-16,15-6-12 15,6-5-4-15,6-17-7 16,0-10 0-16,3-22-3 16,-4-10-1-16,0-15-3 15,-6-6-6-15,-20-7-33 16,-12 3-19-16,-23 2-19 15,-10-8-4-15,-11 2 17 16,2-2 12-16,1 15 12 16,9 17 0-16,11 24-20 15,11 11-14-15,25 21-13 16,12 2-1-16,26 9 19 0,12 3 16 16,19-5-4-16,5 5-106 15</inkml:trace>
  <inkml:trace contextRef="#ctx0" brushRef="#br0" timeOffset="6394.31">9787 11145 708 0,'-3'-3'371'15,"-4"-3"-100"-15,-8 6-135 16,-5 5-36-16,0 6-52 15,3 5-21-15,13 6-22 16,0 0-5-16,13 1-2 16,12-1 0-16,-1-6 5 15,7-2 4-15,-8-10 5 16,-9-1 4-16,-5-5 9 16,-4-1 2-16,-1-3-5 15,-1 5-5-15,0 0-12 16,-12-3-5-16,-46-3-6 15,31 14-2-15,7 7 0 16,0 1 0-16,13 6 8 16,5 2 0-16,13-1 14 0,5 1 9 15,7-6 18-15,2-1 8 16,3-8-1-16,2-3-4 16,0-6-10-16,-4-8-4 15,-4-7-2-15,1-3-1 16,-6-5-5-16,0 0-2 15,-4-2-3-15,-5 1-3 16,-3 8-8-16,1 4-6 16,-3 12-13-16,1 3-1 15,0 14 1-15,-1 5 2 0,3 12 8 16,2 3-1-16,-2 1 4 16,3 0 4-16,-3-8-19 15,0-6-43-15,-2-17-169 16</inkml:trace>
  <inkml:trace contextRef="#ctx0" brushRef="#br0" timeOffset="6525.64">9918 11023 1157 0,'-6'-8'543'16,"-5"-9"-221"-16,1 13-211 15,6 10-60-15,8 9-9 16,2 6-111-16</inkml:trace>
  <inkml:trace contextRef="#ctx0" brushRef="#br0" timeOffset="7085.42">10544 11200 820 0,'5'-23'324'0,"11"-20"-194"16,11 1-12-16,10 12 18 16,2 6 11-16,-3 9-27 15,-5 13-25-15,-4 16-54 16,-1 15-14-16,-6 22-1 0,-2 4 1 15,-4 9-3-15,-3-1-2 16,0-8-4-16,-5-6-1 16,2-16 2-16,-1-12 2 15,-2-14 17-15,-5-9 7 16,-7-17-21-16,-2-1-16 16,-13-11-30-16,1 4-13 15,-4 8 3-15,-2 7 6 16,-3 16 2-16,2 12-1 15,-4 15 2-15,5 4 5 16,13-2 5-16,7-4 2 0,23-9-131 16,8-10-117-16</inkml:trace>
  <inkml:trace contextRef="#ctx0" brushRef="#br0" timeOffset="7306.53">11192 11383 705 0,'0'-8'399'16,"-1"-7"-66"-16,-8 0-119 16,-5 0-21-16,-7 4-51 15,-5 2-33-15,-1 7-59 16,0 5-22-16,5 13-35 16,1 7-9-16,12 9-5 15,9 4 1-15,15-1 12 16,7-7 6-16,10-10 6 15,0-6 5-15,1-15-67 16,-3-4-73-16,-3-14-215 0</inkml:trace>
  <inkml:trace contextRef="#ctx0" brushRef="#br0" timeOffset="7415.52">11211 11207 912 0,'-6'-17'437'16,"-9"-24"-156"-16,5 9-62 15,2 11-102-15,1 8-40 16,2 9-57-16,3 4-79 0,-3 6-211 15</inkml:trace>
  <inkml:trace contextRef="#ctx0" brushRef="#br0" timeOffset="7681.11">11209 11190 604 0,'11'10'427'16,"4"11"5"-16,5 10-197 16,4 9-58-16,5 15-97 15,2 3-27-15,-4 8-31 16,-3-1-3-16,-16-8-4 15,-4-3 3-15,-7-12-7 16,-5-7-12-16,-8-14-40 16,-2-4-24-16,-1-17-4 15,-1-7 10-15,5-12 36 16,5-6 18-16,6-7 7 16,5-4 1-16,14-3 15 15,4-4 5-15,7-4 9 16,3-3 0-16,-1 2-12 0,-4 4-7 15,-6 9-6-15,-5 8-20 16,-5 12-185-16</inkml:trace>
  <inkml:trace contextRef="#ctx0" brushRef="#br0" timeOffset="8068.68">11612 11287 599 0,'-2'-3'378'0,"-2"2"-3"15,-2 2-182-15,5-1-116 16,0 0-36-16,-5 20-37 16,-2 40-5-16,18-26-2 15,3 1 2-15,9-8 5 16,-3-10 3-16,0-11 5 16,1-5 2-16,-5-11 0 15,0-3-6-15,-2-7-6 16,-10-5-2-16,2 0-1 15,-2 2 1-15,-7 5 2 16,2 4-2-16,-3 10-12 16,-3 2 0-16,11 13-1 15,2 0 5-15,2 8 16 16,6 0 11-16,6-4 24 16,3-1 19-16,9-5 28 15,1-3 13-15,-8-6-5 0,-3-3-4 16,-13-12-18-16,-4-5-19 15,-7-5-16-15,-1-1-15 16,-4 4-77-16,0-2-83 16</inkml:trace>
  <inkml:trace contextRef="#ctx0" brushRef="#br0" timeOffset="8967.83">12692 11227 674 0,'-4'-5'331'16,"-9"-2"-106"-16,-8 2-46 0,-4 5-72 16,-4 5-28-16,1 3-48 15,6 4-22-15,10 2-17 16,8 2-4-16,10-1 2 15,10 0 6-15,11-5 7 16,0-1 4-16,7-4 2 16,-9-4 1-16,-10-1 8 15,-2-2 3-15,-18-2-2 16,-5 3-4-16,-11 2-10 16,-7 2-5-16,-3 6-4 15,0 1-1-15,8 6-8 16,6 5-2-16,12 1 1 15,8 4 1-15,12 1 9 16,4-3 4-16,10-1 3 16,1-9 3-16,1-9 4 15,1-6 3-15,-4-12 2 0,-6-2 0 16,-2-6 1-16,-5 0-1 16,-9 1-2-16,1 5-2 15,-7 7 7-15,0 8 2 16,-2 5 0-16,-3 5-1 15,0 2-10-15,-1-1-3 16,4-2 0-16,2-3 2 16,2-5 6-16,3-4 1 0,-5 2-2 15,0-1-3 1,14-28-8-16,37-29-1 0,-22 32-1 16,-4 2 0-16,-2 16 0 15,-8 7 0-15,-1 9 4 16,-4 8 2-16,-8 17-3 15,-1 6 1-15,-9 8-3 16,4 1 2-16,6-10 3 16,5-2-34-16,10-16-133 15,-1-5-134-15</inkml:trace>
  <inkml:trace contextRef="#ctx0" brushRef="#br0" timeOffset="9122.63">13126 11302 648 0,'3'0'427'16,"-3"-4"-4"-16,0 16-241 16,-2 7-67-16,0 14-67 0,6 7-6 15,-1 5-21-15,0-5-1 16,0-6 8-16,-1-7-37 16,1-14-133-16</inkml:trace>
  <inkml:trace contextRef="#ctx0" brushRef="#br0" timeOffset="9249.61">13060 11073 911 0,'-3'-11'451'15,"-2"-15"-177"-15,3 19-161 16,4 7-61-16,7 11-68 16,7 10-93-16</inkml:trace>
  <inkml:trace contextRef="#ctx0" brushRef="#br0" timeOffset="9585.42">13459 11291 632 0,'-8'-4'414'16,"-7"-4"-20"-16,-7 2-181 15,-1 3-63-15,-2 5-85 16,0 8-33-16,11 12-37 15,2 7-3-15,13 15-9 16,8 2 3-16,14 1 9 0,7-3 4 16,8-14 8-16,-1-10 5 15,-6-12 13-15,-3-8 10 16,-12-16 16-16,-4-7 4 16,-10-16-2-16,-7-9-6 15,-7-13-17-15,-6-4-5 16,-5-10-11-16,6 1-7 15,11 9-12-15,7 0-10 16,22 22-23-16,7 8-26 0,6 16-37 16,2 16-28-16,1 15-148 15</inkml:trace>
  <inkml:trace contextRef="#ctx0" brushRef="#br0" timeOffset="9935.93">13737 11462 562 0,'9'10'327'16,"6"5"-56"-16,5-2-92 15,-2-5-22-15,-1-8-43 0,2-2-18 16,-7-13-35-16,0-6-14 15,-6-3-19 1,-4-5-6-16,-8 0-9 0,-8 1-3 16,-3 4-10-16,-6 6-6 15,1 12-12-15,4 9-6 16,3 17-5-16,4 8 2 16,11 12 5-16,3 4 9 15,5 4 15-15,3 1 8 16,1-7 10-16,-1-1-1 0,0-10 0 15,-2-6-10-15,0-6-219 16</inkml:trace>
  <inkml:trace contextRef="#ctx0" brushRef="#br0" timeOffset="10255.82">14231 11358 767 0,'-7'9'399'16,"-2"9"-98"-16,-8 9-111 15,-4 2-19-15,0 2-43 16,-6-3-31-16,3-9-49 16,0 1-2-16,0-15-16 15,5-5-1-15,1-10-28 16,5-10-10-16,4-3-23 0,7-3-7 15,8-1 9-15,5 4 3 16,9 5 5-16,5 8 1 16,0 11 16-16,-1 7 7 15,-3 14 14-15,-5 1 6 16,-1 8-6-16,-3-1-3 16,0-2 14-16,-3-2-68 15,7-3-293-15</inkml:trace>
  <inkml:trace contextRef="#ctx0" brushRef="#br0" timeOffset="10551.09">14515 11349 891 0,'-9'-9'398'0,"-11"-11"-190"16,-2 8-54-16,-4 8-69 15,-2 7-26-15,3 15-39 16,0 5-10-16,12 12-11 16,3 2-3-16,13 1 2 15,8-3 3-15,12-13 7 16,5-5 3-16,1-11 10 16,-4-6 5-16,-11-5 10 0,-7-7 0 15,-16-6-11-15,-12 1-7 16,-11-4-14-16,-3 3-8 15,7 4-127-15,12 4-197 16</inkml:trace>
  <inkml:trace contextRef="#ctx0" brushRef="#br0" timeOffset="11018.84">14596 11401 845 0,'0'0'426'0,"0"5"-125"15,1 7-159-15,2 8-92 16,-3 3-12-16,-1 2-3 16,0 0-4-16,-1-5-11 15,2-4-1-15,0-10-12 16,4-4-19-16,4-9-48 16,3-7-5-16,4-5 5 15,-1-4 19-15,-2-1 40 16,3 3 2-16,0 7 25 15,-1 7 9-15,-4 9 11 16,1 8 5-16,0 6-20 16,3 2-8-16,7 1-7 15,3-2-3-15,0-7-1 16,1-3-24-16,-2-11-74 0,-3-9-25 16,-4-6-21-16,-2-4 22 15,-2-5 73-15,-3-4 23 16,3 4 35-16,-1 1 19 15,3 13 47-15,1 7 12 16,1 11-9-16,-2 6-13 16,0 12-33-16,4 5 0 15,-2 8 19-15,-1 3 25 16,-11-5 43-16,-12-4 10 16,-17-12 2-16,-2-3-23 0,-11-5-44 15,1-6-55-15,0 2-195 16</inkml:trace>
  <inkml:trace contextRef="#ctx0" brushRef="#br0" timeOffset="12034.06">1745 12044 871 0,'7'3'337'0,"9"11"-213"0,1 1-23 16,-1 16-5-16,-4 6-4 16,-5 6-25-16,-7 1-13 15,0-7-16-15,-2-7-4 16,0-12 1-16,0-8-8 15,-4-14-16-15,1-8-13 16,3-11-26-16,3-3-1 0,7-2 2 16,6-1 5-16,9 2 9 15,3 7 3-15,10 11 7 16,-2 9 3-16,-5 15 8 16,-3 7 4-16,-10 8-1 15,-10 0-1-15,0-2 3 16,-4-2-11-16,3-8-277 15</inkml:trace>
  <inkml:trace contextRef="#ctx0" brushRef="#br0" timeOffset="12361.08">2056 11988 780 0,'10'-25'359'0,"20"-22"-131"15,5 6-37-15,5 15-51 0,2 15-32 16,-8 23-51-16,-5 16-8 16,-9 24 1-16,-4 10-2 15,-8 11-11-15,1 2-8 16,0-6-12-16,-1-9 1 16,6-16 1-16,-1-16 0 15,1-15 0-15,-3-11-9 16,-3-17-14-16,-2-6-6 15,-12-12-9-15,-7-1 0 16,-15 4 2-16,1 7-1 0,-4 17-9 16,1 12 7-16,1 19 3 15,-2 8 0-15,11 8 36 16,7-2-67-16</inkml:trace>
  <inkml:trace contextRef="#ctx0" brushRef="#br0" timeOffset="12721.18">2764 12160 959 0,'-15'-9'466'15,"-12"-6"-185"-15,1 1-146 0,2 4-50 16,7 10-76-1,9 5-18-15,9 10-28 16,9 3 0-16,9 1 15 0,7-1 9 16,2-3 14-16,-2-4 5 15,-4-4 1-15,-6-1 1 16,-13-4 6-16,-3 0-3 16,-10-2-1-16,-7 0-2 15,-11 1-5-15,-3 1 4 16,-4 5 9-16,6-1-2 15,14 6-4-15,4 2-7 0,13 7-15 16,7 0-2-16,15 1 5 16,6-3 4-16,5-7-16 15,1-2-41-15,2-9-198 16</inkml:trace>
  <inkml:trace contextRef="#ctx0" brushRef="#br0" timeOffset="12880.44">3023 12208 703 0,'-3'-8'440'0,"3"-6"-25"16,-1 8-112-16,-1 6-147 16,6 10-57-16,0 7-67 15,-1 2-19-15,0 9-7 16,-3 1 0-16,-1 1-33 16,1-3-52-16,0-8-153 15,4-7-176-15</inkml:trace>
  <inkml:trace contextRef="#ctx0" brushRef="#br0" timeOffset="13066.44">3150 12155 648 0,'-12'5'393'16,"-11"9"-24"-16,-1 6-126 0,2 5-121 16,4 1-40-16,5 2-56 15,12 2-16-15,7-3-12 16,9-3 0-16,15-11 7 15,2-9-6-15,9-5-116 16,3-6-355-16</inkml:trace>
  <inkml:trace contextRef="#ctx0" brushRef="#br0" timeOffset="13383.8598">3426 12254 497 0,'6'-5'264'15,"9"1"-30"-15,10-1-178 16,0-1-15-16,10 2-24 0,-8-4-5 16,0-1-2-16,-3 0 1 15,-13 0 4-15,-2 3 3 16,-14 1-3-16,-5 2 0 15,-11 7 48-15,-2 1 23 16,1 10 29-16,3 0 2 16,7 5-51-16,-1-2-27 15,10 4-31-15,-2 1-7 16,12-1-2-16,4 0 0 16,9-6-32-16,2-2-52 15,4-6-338-15</inkml:trace>
  <inkml:trace contextRef="#ctx0" brushRef="#br0" timeOffset="13702.8">3777 12343 908 0,'0'1'418'15,"4"0"-171"-15,0 2-118 16,-4-3-28-16,0 0-26 16,19 5-20-16,39 5-20 15,-29-10 3-15,-5-7-10 16,2-1-1-16,-11-10 0 15,-4-1 0-15,-3-1-1 16,-6-2-1-16,-8 2-6 16,-8-1-6-16,-9 4-11 15,-5 3-6-15,-3 11-7 16,2 5-4-16,3 11-1 0,4 5-2 16,8 3 2-16,5 8-1 15,9 8 0-15,2 2 1 16,7 11 2-16,2-5 4 15,0-5 8-15,0 0 2 16,0-12-31-16,1-3-105 16</inkml:trace>
  <inkml:trace contextRef="#ctx0" brushRef="#br0" timeOffset="13878.37">4169 12164 956 0,'0'0'527'0,"0"6"-39"16,0 6-266-16,0 15-112 15,0 1-11-15,0 11-33 16,-1 2-19-16,0-3-95 16,3 1-503-16</inkml:trace>
  <inkml:trace contextRef="#ctx0" brushRef="#br0" timeOffset="14301.2">4397 12111 1046 0,'0'0'418'0,"0"4"-271"16,7 15-45-16,-2 16-71 15,0 7 2-15,-3 10-9 16,-2-2-4-16,-1-12-18 15,2-5-61-15</inkml:trace>
  <inkml:trace contextRef="#ctx0" brushRef="#br0" timeOffset="14721.96">4515 12235 745 0,'-9'11'349'0,"-11"7"-142"15,4 1-87-15,1 0-23 16,10 3-48-16,8 0-23 16,12-1-23-16,4-3 0 0,10-6 3 15,6-3 2-15,4-10-51 16,4-6-28-16,-5-9-56 16,-2-6-4-16,-6-2 55 15,-4-2 48-15,-5 7 120 16,-5 4 34-16,-6 12 42 15,-3 3-10-15,-4 12-51 16,-3 5-25-16,-1 4-38 16,-3 3-9-16,-2-4-10 15,2-5-4-15,3-9-1 16,1-6-1-16,3-8-19 16,4-6-4-16,6-6-10 15,5-1-2-15,6 5 11 16,-1 3 1-16,-1 7 4 15,-3 4 6-15,-5 13 15 16,-4 5 7-16,-4 14 3 16,-1 3-4-16,-5 4-9 0,-1 0-4 15,1-5-43-15,0-2-64 16</inkml:trace>
  <inkml:trace contextRef="#ctx0" brushRef="#br0" timeOffset="14864.6">4918 12021 1098 0,'-1'-6'460'15,"1"-4"-249"-15,-2 8-166 16,1 3-29-16,2 8-163 16</inkml:trace>
  <inkml:trace contextRef="#ctx0" brushRef="#br0" timeOffset="15036.43">5150 12231 922 0,'11'12'423'0,"25"16"-171"16,5 2-66-16,-3 1-60 16,0-3-26-16,-20-5-39 15,-6-5-14-15,-20-8-2 16,-8-5-2-16,-20-6-39 15,-6-3-52-15</inkml:trace>
  <inkml:trace contextRef="#ctx0" brushRef="#br0" timeOffset="15567.13">6247 12273 656 0,'-18'9'350'0,"-15"15"-77"15,2 6-120-15,11 11-91 16,12 1-10-16,15-7-9 0,13-5-3 15,15-15-1-15,6-7-2 16,4-11-1-16,-7-7 2 16,-13-10 3-16,-7-9-1 15,-16-9-5-15,-7-4-6 16,-11-1-9-16,-8 0-3 16,-10-2-7-16,0-3-1 15,-1-1-4-15,10 4-2 16,12 5-8-16,8 8-6 15,19 4-10-15,5 0-3 16,16 13-35-16,7 3-43 0,4 11-208 16</inkml:trace>
  <inkml:trace contextRef="#ctx0" brushRef="#br0" timeOffset="15820.4">6488 12288 773 0,'0'11'358'0,"-5"12"-131"16,4 6-49-16,-3 5-50 15,4 2-19-15,3-3-42 16,5 1-14-16,6-12 12 16,5-4 10-16,11-14 29 0,-2-9 14 15,1-10-10-15,-5-11-14 16,-6-8-31-16,-2 0-17 15,-5-1-22-15,-8 0-9 16,-3 7-91-16,-11 0-71 16,1 5-302-16</inkml:trace>
  <inkml:trace contextRef="#ctx0" brushRef="#br0" timeOffset="15959.01">6599 12050 1193 0,'-2'-5'506'0,"0"-1"-294"15,-3 2-62-15,7 4-103 16,3 6-33-16,2 3-75 16,6 7-87-16</inkml:trace>
  <inkml:trace contextRef="#ctx0" brushRef="#br0" timeOffset="16150.14">6830 12263 948 0,'6'12'488'15,"5"8"-145"-15,5 8-142 16,-1 1-41-16,0 3-65 16,-2-3-27-16,-5-4-32 15,-1-4-5-15,0-12 2 16,1-6 5-16,1-14 4 16,5-5 1-16,-2-13-11 15,0-3-8-15,0-3 4 0,-2 0-43 16,-1 8 67-16</inkml:trace>
  <inkml:trace contextRef="#ctx0" brushRef="#br0" timeOffset="16646.73">7448 12335 976 0,'-2'8'409'0,"-4"16"-221"0,-6 7-33 16,-6 6-37-16,-6-5-25 15,-6-4-44-15,-3-9-13 16,1-11-5-16,2-6-3 15,6-15-7-15,4-9-11 16,17-7-21-16,6 3-9 16,17 1-4-16,9 7 0 15,4 10 4-15,3 8 1 16,-11 13 12-16,-1 12 7 16,-9 13 10-16,-4 1 4 0,-3 3-2 15,0-5 1-15,1-11-158 16</inkml:trace>
  <inkml:trace contextRef="#ctx0" brushRef="#br0" timeOffset="16833.5">7592 12245 955 0,'1'-5'477'0,"3"3"-190"15,0 11-105-15,3 24-121 16,-2 16-24-16,0 18 14 15,-1 6 2-15,-4 4-4 16,0 0-7-16,0-3 0 16,0-9-44-16,0-13-77 15,0-13-67-15</inkml:trace>
  <inkml:trace contextRef="#ctx0" brushRef="#br0" timeOffset="17216.99">7623 12550 673 0,'7'0'369'16,"9"-3"-17"-16,5 3-254 0,8 0-73 15,-2 0-5-15,2-4-6 16,1-4-12-16,-9-5-27 16,1 0-3-16,-9-10-3 15,-5 5 9-15,1 4 57 16,-8 2 31-16,5 12 41 15,-2 4 16-15,-2 13-5 16,3 7-17-16,-2 8-21 16,-3-2-12-16,1-8-20 15,-5-5-6-15,2-10-10 16,2-3 4-16,2-9-8 16,4-4-6-16,1-13-13 15,0 0-9-15,3-2-2 16,2 2-2-16,0 10-3 15,0 4-4-15,1 10-3 16,-2 5 0-16,-2 8 6 16,1 3 3-16,-6 1-53 15,4 4-79-15</inkml:trace>
  <inkml:trace contextRef="#ctx0" brushRef="#br0" timeOffset="17396.34">8172 12386 1146 0,'10'-2'512'0,"9"0"-234"0,7 12-140 16,4 12-42-16,-1 8-26 15,-6 1-10-15,-14 1-12 16,-4-4 4-16,-15-5-5 16,-8-6-3-16,-11-12-17 15,-6-7-46-15,0-14-71 16</inkml:trace>
  <inkml:trace contextRef="#ctx0" brushRef="#br0" timeOffset="17961.82">9198 12199 1068 0,'-4'1'446'16,"-4"3"-253"-16,6 30-120 16,0 15-31-16,1 24-6 15,1 9 3-15,1-3-4 16,2-4-1-16,4-21-8 15,-1-11-1-15,1-23 10 16,0-13 10-16,-3-17 5 16,0-10 0-16,-6-20-15 15,-8-7-13-15,-4-14-12 16,-3-12-5-16,-4-7-1 16,4 0-2-16,9 11-5 15,8 14-6-15,16 20-7 16,8 5-5-16,14 15-5 15,2 5 3-15,8 4 5 0,9 5 5 16,8 1-7-16,11 0-29 16,5 2-131-16,-3 3-158 15</inkml:trace>
  <inkml:trace contextRef="#ctx0" brushRef="#br0" timeOffset="18173.1">9228 12442 1112 0,'17'-5'442'0,"18"-4"-312"15,10 2-41-15,11 2-55 16,1 3-20-16,0 3-75 15,-4 4-192-15</inkml:trace>
  <inkml:trace contextRef="#ctx0" brushRef="#br0" timeOffset="18499.96">9461 12640 961 0,'7'6'397'0,"7"4"-241"0,6 3-35 16,3-6-30-16,3-3-27 15,-1-4-22-15,-2-7-7 16,-6-1-5-16,-6-1 0 16,-11-5-12-16,-9 4-9 15,-20 2-13-15,-5 0-7 0,-8 11-3 16,1 2 3-16,11 11-3 15,3 6-1-15,9 4 13 16,8 7 6 0,15 1 13-16,10 2 7 0,18-4 4 15,6-3 2-15,12-14 1 16,2-8 0-16,0-15-31 16,-3-8-61-16</inkml:trace>
  <inkml:trace contextRef="#ctx0" brushRef="#br0" timeOffset="19147.5">9110 11862 703 0,'-2'-1'330'0,"4"1"-165"16,11 2-29-16,19 3-58 16,14 3-23-16,15 1 1 15,4 0-5-15,10-1-10 16,-10 3-7-16,0-4-10 0,-6-3-2 16,-24-4 0-16,-4-6-9 15,-28-4-30-15,-5-2-10 16,-14-3-7-16,-4-4 6 15,2 0 24-15,3 1 4 16,9 8-11-16,6 4-5 16,8 7 2-16,6 5 7 15,10 6 19-15,3 3 10 16,-1 8 7-16,-2 4 7 0,-16-2 19 16,-9 3 3-16,-15 0-4 15,-7-2-8-15,-2-7-85 16</inkml:trace>
  <inkml:trace contextRef="#ctx0" brushRef="#br0" timeOffset="19444.91">10000 12780 1465 0,'-1'0'616'15,"-5"0"-358"-15,3 0-86 16,3 0-74-16,0-2-42 16,0 1-133-16</inkml:trace>
  <inkml:trace contextRef="#ctx0" brushRef="#br0" timeOffset="19955.96">10494 12195 1018 0,'-6'-2'442'0,"-3"1"-241"15,-2 8-66-15,4 27-76 16,2 17-25-16,5 27-21 15,2 9-5-15,8-3 0 16,2-9 13-16,2-19-101 16,-4-12-121-16</inkml:trace>
  <inkml:trace contextRef="#ctx0" brushRef="#br0" timeOffset="20149.64">10657 12145 1017 0,'0'3'436'0,"-1"1"-207"16,-1 28-122-16,1 12-47 15,0 23 2-15,3 9-9 16,4 3-15-16,1-8-5 16,4-8-5-16,-5-12 3 15,-1-15-97-15,-2-5-86 16</inkml:trace>
  <inkml:trace contextRef="#ctx0" brushRef="#br0" timeOffset="20272.62">10470 12519 869 0,'0'-3'432'0,"10"-2"-122"16,11 3-180-16,19-2-108 15,14 5-9-15,11 2-100 16</inkml:trace>
  <inkml:trace contextRef="#ctx0" brushRef="#br0" timeOffset="20539.27">11401 12484 740 0,'7'14'308'0,"4"16"-156"0,-1 5-44 16,-5 6 2-16,-1-3-12 15,-3 0-28-15,0-4-12 16,-1-12-97-16,-1-8-122 15</inkml:trace>
  <inkml:trace contextRef="#ctx0" brushRef="#br0" timeOffset="20883.46">11592 12539 546 0,'-2'1'350'0,"-8"0"22"15,-3 4-180-15,-10 4-88 16,-1 0-25-16,2 6-31 15,2 0-12-15,12 2-20 16,8 1-3-16,9-2-4 16,9 1 0-16,7-6 2 15,5-1-1-15,7-3 1 16,-4-4 0-16,2-3-16 16,-3-5-13-16,-9-4-6 15,-2-5-1-15,-2-2 16 16,-8-2 10-16,-4-2 17 15,0 6 15-15,-7 7 27 16,-1 7 3-16,-3 5-5 0,2 8-14 16,0 6-28-16,2 4-4 15,0 6-3-15,1-2-1 16,0-1-6-16,1-3-27 16,3-10-102-16,-1-6-115 15</inkml:trace>
  <inkml:trace contextRef="#ctx0" brushRef="#br0" timeOffset="20989.96">11719 12339 1102 0,'1'-4'448'0,"-2"-3"-308"16,0 7-73-16,5 12-108 16</inkml:trace>
  <inkml:trace contextRef="#ctx0" brushRef="#br0" timeOffset="21519.43">11996 12570 689 0,'1'-1'338'0,"4"1"-130"16,-2 4-49-16,-3-4-60 15,0 1-20-15,11 29-5 16,7 34 2-16,-10-24-18 15,0-3-6-15,5-8-15 16,1-7-5-16,6-18 2 16,5-7 1-16,3-19-2 15,0-7-2-15,0-3-9 16,-10-2-2-16,-12 4-20 16,-3 6-28-16,-6 6-104 0,-2 7-80 15</inkml:trace>
  <inkml:trace contextRef="#ctx0" brushRef="#br0" timeOffset="21779.35">12315 12623 839 0,'0'2'439'0,"0"-1"-98"0,0 13-179 16,-2 0-44-16,0 7-37 16,-2 2-14-16,-2-5-22 15,5 1-8-15,1-9-11 16,3-3-4-16,6-8-4 15,0-4-7-15,7-10-11 16,4-4-5-16,4-8-8 16,4 0 2-16,0 2 4 15,2 4 4-15,-6 12 13 16,-3 7 5-16,-8 10 11 16,-4 8 3-16,-5 8-8 15,-2 4-2-15,-1 3 3 16,2 0-30-16,5-5-165 15</inkml:trace>
  <inkml:trace contextRef="#ctx0" brushRef="#br0" timeOffset="22333.14">12888 12669 686 0,'0'-8'354'16,"-2"-15"-82"-16,-4 0-51 15,-9 3-50-15,-6 3-31 16,-7 16-56-16,0 3-21 16,-1 12-43-16,1 2-13 15,5 5-17-15,4 2-2 16,14 2 1-16,11 4 2 0,9-4 11 16,5-2 2-16,3-10 7 15,-4-6 3-15,9-8 5 16,-5-7-4-16,-7-5-28 15,-4-2-12-15,-12-3-18 16,-5-3 1-16,-4-1 25 16,0-5 9-16,9 6-18 15,2 0-6-15,12 7-7 16,2 8-3-16,1 5 32 16,2 4 10-16,-2 9 26 15,6 5 15-15,0 5 26 16,-1 1 8-16,-5 1-3 15,-9 0-8-15,-8-6-23 16,0-3-8-16,0-7-6 16,-1-3-1-16,5-11-22 15,1-6-15-15,10-7-28 16,5-4-7-16,3 1 12 0,2 2 11 16,-4 5 16-16,-2 4 3 15,-6 10 10-15,-1 6 5 16,-3 13 18-16,-4 2 4 15,-3 6-4-15,-3-4-2 16,0 1-13-16,0-1 10 16,-2-4-84-16,3-3-73 15</inkml:trace>
  <inkml:trace contextRef="#ctx0" brushRef="#br0" timeOffset="22486.64">13133 12338 1095 0,'-3'-5'543'16,"3"-2"-190"-16,-3 17-241 15,-2 8-64-15,8 20-55 16,-3 4 7-16,4 3-535 16</inkml:trace>
  <inkml:trace contextRef="#ctx0" brushRef="#br0" timeOffset="23366.57">13709 12585 891 0,'-1'0'384'0,"7"1"-199"16,9 0-92-16,22 0-56 16,8-1-13-16,9-3-11 15,0-3-2-15,-9 2 1 16,-7 2 0-16,-21 1-2 16,-11 3-5-16,-15 8-3 15,-10 5 1-15,-7 9 7 16,0 5 4-16,7 4-2 15,6 2-3-15,19-1-8 16,8 1 0-16,19-5-4 0,3-7-12 16,7-12-29-16,-4-6-10 15,-2-13-2-15,-2-4 13 16,-6-6 31-16,-1-1 12 16,-11 0 33-16,-2-4 19 15,-9 1 27-15,-6 1 11 16,-12-2-5-16,-5-2-11 15,-8 3-14-15,-4-1-12 16,0 11-21-16,4 8-13 16,2 6-25-16,7 13-9 0,10 7-3 15,5 2 2-15,11 6 10 16,6-3 6-16,6-6 7 16,3 0 4-16,0-12 4 15,-2-2 3-15,0-8 2 16,0-7 0-16,-1-7 0 15,-4 0 0-15,-6-4-3 16,-5-1 1-16,-7 3-4 16,-3 2-2-16,-5 5-6 15,2 3-5-15,0 7-12 16,1 5-4-16,6 8-1 16,5 4 2-16,9 7 13 15,3 1 6-15,9-2 14 16,-1-2 11-16,5-6 29 15,-1-6 13-15,0-9 34 0,-2-6 7 16,-6-10-7-16,-4-6-7 16,-8-7-31-16,-7 0-14 15,-6 1-20-15,-3 4-10 16,-2 6-40-16,0 2-51 16,1 11-39-16</inkml:trace>
  <inkml:trace contextRef="#ctx0" brushRef="#br0" timeOffset="24384.28">1802 13281 899 0,'-7'24'354'0,"-4"14"-213"0,6 13-81 16,9 1-9-16,6-11-5 15,8-8-7-15,11-17-14 16,1-13 3-16,8-14 10 16,-3-11 3-16,-11-18 3 15,-9-8-2-15,-15-9-7 16,-11-2-3-16,-21 0-5 15,-4 4 0-15,-13 7 7 16,0 10 3-16,0 16-12 16,2 10-4-16,8 18-21 15,4 3-14-15,19 8-8 16,6 4-6-16,19 11 2 0,13 5 5 16,22 3-7-16,6-2-59 15,26-8-392-15</inkml:trace>
  <inkml:trace contextRef="#ctx0" brushRef="#br0" timeOffset="24623.79">2367 13343 675 0,'-9'13'422'0,"-8"9"-44"0,-10 7-172 16,-5 0-50-16,-3-3-80 16,3-3-18-16,0-15-26 15,3-6-6-15,7-11-27 16,6-6-20-16,4-7-30 15,7-1-15-15,5 0 11 16,4 1 11-16,11 10 13 16,7 4 22-16,6 13 23 15,1 9 13-15,3 14 22 16,-3 2-6-16,-5 6-10 16,-1-5-6-16,0-5-51 15</inkml:trace>
  <inkml:trace contextRef="#ctx0" brushRef="#br0" timeOffset="25336.84">3303 13291 682 0,'-8'-4'326'0,"-14"-4"-91"16,-2 3-66-16,-6 5-40 16,-3 2-25-16,5 7-58 15,8 3-25-15,16 8-36 16,11 3-5-16,17 0 1 15,11-2 7-15,7-9 13 16,1-1-3-16,-3-10-10 16,-10-1-1-16,-13-2-7 0,-11-4 0 15,-21 0 8-15,-10 4 2 16,-10 1 9-16,-4 1 8 16,8 4 9-16,1 0 2 15,9 3-6-15,10 2-4 16,6 5 1-16,7 1 5 15,13 3 11-15,5 3 6 16,4-4-4-16,6-2-3 16,5-6-6-16,2-4-2 15,5-6 3-15,-5-5 1 0,-6-10 0 16,0-4-1-16,-6-6-3 16,-7-2-2-16,-9 3 3 15,-7 0 1-15,-9 11-5 16,-1 3 2-16,3 12-2 15,-3 9-3-15,4 11-4 16,3 6-5-16,5 8-3 16,0-1 1-16,7-4-43 15,0-3-74-15</inkml:trace>
  <inkml:trace contextRef="#ctx0" brushRef="#br0" timeOffset="25509.5">3435 13137 1182 0,'0'-5'468'0,"-3"-3"-295"16,3 1-146-16,6 5-24 16,6 4-89-16,5 4-99 15</inkml:trace>
  <inkml:trace contextRef="#ctx0" brushRef="#br0" timeOffset="25703.39">3567 13229 970 0,'6'12'434'0,"4"17"-201"16,3 6-46-16,11 6-63 16,-1 2-32-16,4-3-44 15,-1-8-15-15,-4-14-7 16,-4-7 2-16,0-15 3 15,1-5-1-15,-1-11-2 16,0-3-1-16,-5-3-51 16,-1-3-56-16,-4 1-190 15</inkml:trace>
  <inkml:trace contextRef="#ctx0" brushRef="#br0" timeOffset="26120.72">4090 13364 820 0,'-2'12'412'0,"-1"8"-158"16,-7 3-88-16,-10-2-42 15,0-1-62-15,0-9-19 16,-2-6-22-16,3-2-4 16,1-7-26-16,2-4-14 15,4-5-22-15,6-4-6 16,10-4 12-16,6-2 9 0,11 3 16 15,-1 3 4-15,3 10 18 16,-6 7 14-16,-3 16 26 16,4 10 17-16,-5 6 17 15,8 5-6-15,1-2-13 16,-4-5-12-16,6-9-20 16,-2-8-2-16,1-15-3 15,-1-9-7-15,0-5-24 16,-2-7-9-16,-7-1-14 15,-3-4 4-15,-10-1 16 16,-2 5 5-16,-2 10 3 16,2 5-1-16,0 11 4 15,1 8 4-15,2 7 4 16,3 4 2-16,4 6-5 16,1-1 13-16,4-2-3 15</inkml:trace>
  <inkml:trace contextRef="#ctx0" brushRef="#br0" timeOffset="26686.53">5264 13419 687 0,'-1'12'348'0,"-2"8"-35"15,0 11-235-15,-1 2-7 16,-1-5-18-16,1-3-11 15,0-11-13-15,2-9-5 16,0-11-59-16,2-7-32 16,1-13-52-16,6-4-3 15,6-4 52-15,5-3 26 16,5 4 57-16,3 4 32 16,4 14 41-16,-2 6 9 15,-5 17 15-15,-6 8-13 16,-9 13-23-16,2 3-6 0,-8 4-28 15,0 3-14-15,5-8-17 16,-3-3-60-16</inkml:trace>
  <inkml:trace contextRef="#ctx0" brushRef="#br0" timeOffset="26988.73">5632 13530 1177 0,'5'6'460'0,"7"5"-313"16,0 4-16-16,12-5-28 16,1 0-20-16,3-8-31 15,4-2-9-15,-4-3-10 16,-4-10 0-16,-10-5-3 0,-1-4-6 16,-13-2-28-1,-7-1-17-15,-13 1-38 0,-7-2-4 16,-3 5 12-16,1 7 6 15,7 16 23-15,4 10 0 16,4 16 2-16,2 7 9 16,3 9 16-16,2 7 6 15,6 2 4-15,2 0-2 16,9 1-1-16,-3-3-38 16,12-10-250-16</inkml:trace>
  <inkml:trace contextRef="#ctx0" brushRef="#br0" timeOffset="27353.69">6157 13482 798 0,'-18'-13'420'16,"-12"-14"-119"-16,-2 12-135 15,0 4-42-15,8 11-69 16,2 6-24-16,14 9-24 16,4 7-5-16,8 1 0 15,5-3 2-15,7-2 3 16,6-7 0-16,6-4 4 16,2-3 0-16,-3-9-2 0,4-5-2 15,-1-4-3 1,1-1-1-16,3 14 6 0,-9 3 11 15,-6 8 41-15,-7 6 18 16,-12-1 8-16,-5 3-3 16,-10 0-31-16,-4-2-12 15,-2-1-20-15,-2-5-67 16</inkml:trace>
  <inkml:trace contextRef="#ctx0" brushRef="#br0" timeOffset="28052.82">7036 13460 814 0,'11'-1'332'0,"20"1"-200"0,2-4-13 16,16 2-27-16,0-2-18 15,1-1-31-15,-6 2-10 16,-22-1-6-16,-12 1-3 16,-22 6-4-16,-10 0-2 0,-16 9 11 15,-3 4 12-15,-2 2 21 16,6 3 5-16,17 3-20 16,7 3-15-16,16 3-26 15,11-4-5 1,18 1 1-16,10-5 1 0,10-7-21 15,4-2-38-15,-4-11-103 16,-3-4-69-16,0-9-149 16,-3-3 6-16,2-7 101 15,-5 2 111-15,-11 3 296 16,-9-1 83-16,-16 16 95 16,-9 1-10-16,-14 6-84 15,-1 7-43-15,-8-3-85 16,-1 2-33-16,1-4-34 15,-3-4-5-15,3-5-5 16,1-2-2-16,3-6-16 16,4-6-10-16,6-3-14 15,7 3-6-15,4-1 3 0,7 2 6 16,5 11 16-16,5-1 12 16,9 10 25-16,-3 6 11 15,1 5 10-15,1 6-3 16,-1-2-12-16,-3 3-7 15,1-3-24-15,0-4 6 16</inkml:trace>
  <inkml:trace contextRef="#ctx0" brushRef="#br0" timeOffset="28666.05">8353 13525 1005 0,'11'7'378'0,"10"12"-282"16,-4-1-10-16,-6 8-13 16,-9 1-8-16,-10 2-16 15,-5 1-8-15,-4-5-23 16,-3-4-32-16,7-10-59 16,-1-5-19-16,12-8-8 15,5-6 23-15,8-7 49 16,8-3 14-16,2-8 15 15,3 3 18-15,-1 1 37 16,-1 4 21-16,-8 10 23 16,-5 2-5-16,-7 6-14 15,-3 4-10-15,-5 6-15 16,1 4-7-16,2 4-19 16,4 5-10-16,10 1-13 15,5 0 0-15,8-4 6 16,5-1-35-16,9-11-126 0,0-5-130 15</inkml:trace>
  <inkml:trace contextRef="#ctx0" brushRef="#br0" timeOffset="28952.92">8913 13666 1093 0,'1'5'480'16,"-1"5"-241"-16,-5 3-43 15,-6 1-71-15,0 1-33 16,-5-2-48-16,-3-1-10 0,-2-7-8 15,-5-5-4-15,0-6-29 16,1-5-29-16,1-2-46 16,5-1-13-16,7-4 15 15,6 2 20-15,15-1 34 16,5 0 10-16,10 3 5 16,4 1 11-16,-4 7 19 15,4 6 14-15,-10 9 13 16,0 3 0-16,-2 8-1 15,-5 1-9-15,-3 2-9 16,1 2-3-16,-4-5-36 16,0-4-45-16,0-8-162 15</inkml:trace>
  <inkml:trace contextRef="#ctx0" brushRef="#br0" timeOffset="29100.82">8813 13387 1317 0,'0'-1'500'16,"-6"-1"-394"-16,5 4-61 15,1-2-113-15,0 0-105 16</inkml:trace>
  <inkml:trace contextRef="#ctx0" brushRef="#br0" timeOffset="29789.02">9081 13620 702 0,'10'-6'314'0,"12"-5"-132"15,4 1-27-15,12 8-36 16,1 0-37-16,-2 3-60 15,-1 2-9-15,-15-1-2 16,-7 1 1-16,-6-3 2 16,-8 0 0-16,-7 2-3 15,-4 0-2-15,-8 3-5 16,-2 2 10-16,0 2 13 16,4 4 2-16,4 3 11 15,4 4-7-15,9 5-5 0,1 2-2 16,11 3-10-16,3-4 0 15,5-5-6-15,1-6 1 16,2-13-9-16,5-5-17 16,4-16-34-16,3-3-15 15,-1-5-7-15,-6-1 19 16,-11-1 34-16,-5 5 18 16,-10 6 46-16,-4 0 14 15,-5 15 19-15,-2-3-1 16,-2 10-31-16,2 5-14 0,1 2-26 15,6 7-5-15,4 1-2 16,3 3 1-16,9 1 6 16,-2-2 4-16,4-6 6 15,4-6 3-15,-2-7 5 16,2-5 0-16,1-9-1 16,-4 0-3-16,-2-5-5 15,-2-1-3-15,-5 2-5 16,-2 1-2-16,-4 6-6 15,0 3-4-15,-2 6-9 16,0 2-2-16,0-2 0 16,0 0 4-16,2 10 7 15,9 8 4-15,26 22 8 16,-13-28 7-16,-4-7 22 16,-3-4 14-16,-4-2 10 15,-5-3 0-15,-3-5-14 0,2 0-13 16,-7-4-29-16,-3-1-52 15,-1 1-151-15</inkml:trace>
  <inkml:trace contextRef="#ctx0" brushRef="#br0" timeOffset="29970.09">9981 13732 1033 0,'5'7'478'0,"5"5"-177"15,0 7-93-15,-5 4-56 16,-4 2-37-16,-7 3-57 16,-4-2-15-16,-6-5-87 15,1-3-494-15</inkml:trace>
  <inkml:trace contextRef="#ctx0" brushRef="#br0" timeOffset="30487.79">10802 13683 589 0,'-10'-8'362'16,"-5"-7"-58"-16,-8 4-66 16,-6 3-26-16,-3 5-74 15,-1 3-33-15,0 10-56 16,5 3-10-16,8 11-11 15,10 2-3-15,13 5-4 16,12 0-7-16,12-5-5 16,4-4 3-16,3-12 5 0,-3-7 8 15,-2-11-77-15,-8-8-78 16,-5-7-393 0</inkml:trace>
  <inkml:trace contextRef="#ctx0" brushRef="#br0" timeOffset="30595.42">10744 13464 878 0,'-2'-8'432'0,"-2"-9"-171"16,0 3-57-16,1 12-126 16,2 2-44-16,0 10-88 15,1 6-85-15</inkml:trace>
  <inkml:trace contextRef="#ctx0" brushRef="#br0" timeOffset="30867.82">10909 13696 708 0,'6'13'352'0,"2"13"-109"16,0 5-56-16,-8-4-44 15,-3-2-22-15,-5-7-34 16,0-9-19-16,0-7-30 16,2-3-5-16,1-12-9 15,1-2-6-15,6-11-14 16,3 0-4-16,11 0-5 15,3 1 1-15,4 5 0 16,-1 0-1-16,2 10 22 16,0 4 13-16,-4 7 14 0,-1 10 7 15,-8 6-17-15,-3 5-11 16,-4 4-10-16,1 2-17 16,1 1-128-16</inkml:trace>
  <inkml:trace contextRef="#ctx0" brushRef="#br0" timeOffset="31371.35">11257 13649 759 0,'-5'-1'409'16,"-4"-2"-83"-16,1 11-186 15,2 4-39-15,6 10-44 16,7 3-11-16,4 3-9 16,1 0 1-16,7-9-7 15,-2-5-3-15,6-14 2 16,0-7 0-16,-4-8-5 16,-4-2-8-16,-6-2-17 15,-2 1-6-15,-8 2-6 16,1 1 3-16,-2 8-1 0,0 3-5 15,2 8-1-15,0-4 1 16,0 0 6-16,0 3 7 16,1 11 3-16,11 28 1 15,-1-35 3-15,3-4 2 16,5-5 2-16,-4-5 1 16,1-9-3-16,1 0 0 15,1-4-5-15,4 3-1 16,3 6-2-16,0 2 3 15,-1 9 4-15,-1 6 3 0,-2 6 14 16,-7 5 5-16,-2 1 8 16,-2-1 1-16,-9 1 1 15,1-3 2-15,-9-2 5 16,-5 0-2-16,-5-2 8 16,-8-3-65-16</inkml:trace>
  <inkml:trace contextRef="#ctx0" brushRef="#br0" timeOffset="31940.25">12538 13591 659 0,'-13'-3'403'0,"-17"-4"-15"16,-3 7-143-16,-3 12-119 15,3 8-42-15,6 14-49 16,7 2-14-16,18 8-7 16,7 0-3-16,19-6-3 15,6-6 3-15,10-18 8 16,2-7 4-16,-8-13 9 16,-3-5 2-16,-18-9 6 15,-9-1-2-15,-15 2-6 0,-8 0-3 16,-14 8-14-16,1-1-3 15,1 7-12-15,4-2-49 16,15 3-147-16,3 1-349 16</inkml:trace>
  <inkml:trace contextRef="#ctx0" brushRef="#br0" timeOffset="32084.9">12583 13653 964 0,'18'0'448'16,"17"0"-189"-16,-1-1-155 15,-1-1-32-15,-1 0-44 16,-4-4-7-16,0 5-16 16,-1 0-42-16,-5 1-170 15</inkml:trace>
  <inkml:trace contextRef="#ctx0" brushRef="#br0" timeOffset="32229.85">12757 13695 886 0,'-1'8'420'0,"-4"14"-163"16,3 1-48-16,2 1-91 16,1 3-31-16,7-5-48 15,2 1-12-15,4-10-128 0,5-1-190 16</inkml:trace>
  <inkml:trace contextRef="#ctx0" brushRef="#br0" timeOffset="32486.97">13068 13704 1099 0,'-15'-8'472'0,"-16"-3"-269"16,-2 4-58-16,4 7-82 16,3 7-24-16,11 9-28 15,6 3-5-15,7 8-6 16,4 0-2-16,13-1 4 15,9 0 8-15,9-10 31 16,5-3 17-16,-4-13 26 16,-5-6 2-16,-9-10-17 15,-8-6-13-15,-8-3-28 16,-10-2-47-16,-5 3 424 16</inkml:trace>
  <inkml:trace contextRef="#ctx0" brushRef="#br0" timeOffset="33028.34">13804 13698 512 0,'-8'-7'332'0,"-12"-4"25"15,-2 2-115-15,-4 8-79 16,-2 4-39-16,6 12-69 15,2 7-19-15,10 10-27 16,4 3-6-16,12 3-3 16,8-4 1-16,10-9 7 15,6-6 2-15,-2-11 10 0,-8-7 8 16,-14-7 7-16,-8-3-4 16,-15-3-15-16,-4-1-26 15,-5 3-66-15,-1-4-65 16</inkml:trace>
  <inkml:trace contextRef="#ctx0" brushRef="#br0" timeOffset="33206.31">13850 13659 974 0,'1'6'453'0,"5"10"-153"16,4 9-94-16,7 18-51 15,9 6-21-15,4 8-51 16,5 5-25-16,-1-11-21 15,-3-4-11-15,-8-15-25 16,-2-9-35-16,-5-10-93 16,-5-7-102-16</inkml:trace>
  <inkml:trace contextRef="#ctx0" brushRef="#br0" timeOffset="33367.9">14071 13764 1170 0,'-21'14'479'0,"-12"14"-279"16,-6 15-96-16,-6 9-22 16,-5 7-16-16,1-4-12 15,2-2-25-15,6-6-21 16,17-9-161-16,11-5-208 16</inkml:trace>
  <inkml:trace contextRef="#ctx0" brushRef="#br0" timeOffset="33661.14">14128 13688 1154 0,'1'2'453'0,"2"5"-273"16,1 4-102-16,-4 9-5 15,-4 6 3-15,2 4-12 16,-7-1-7-16,3-6-23 15,6-5-10-15,3-13-8 16,7-5-18-16,5-17-20 16,1-6-3-16,2 0-3 15,4-2 14-15,1 8 14 16,-4 3 8-16,-2 14 9 16,-6 3 5-16,-4 16 8 15,-2 6-4-15,-4 2-7 16,1 1-5-16,-2-1-25 15,3-4-56-15</inkml:trace>
  <inkml:trace contextRef="#ctx0" brushRef="#br0" timeOffset="33816.7599">14239 13515 902 0,'-3'-7'522'0,"-2"-4"-21"0,0 7-404 15,0 4-57-15,6 12-114 16,0 2-89-16</inkml:trace>
  <inkml:trace contextRef="#ctx0" brushRef="#br0" timeOffset="34006.67">14458 13598 1168 0,'0'4'513'0,"-2"14"-232"16,1 7-95-16,1 17-40 16,0 14-24-16,2 17-46 15,2 7-15-15,-1-3-31 16,3-8-10-16,-3-16-26 16,-1-9-34-16,1-17-104 15,-3-3-78-15</inkml:trace>
  <inkml:trace contextRef="#ctx0" brushRef="#br0" timeOffset="34158.08">14484 13893 1204 0,'0'-6'508'0,"3"-4"-262"15,11 5-190-15,3 1-28 16,9 3-42-16,4-2-76 0</inkml:trace>
  <inkml:trace contextRef="#ctx0" brushRef="#br0" timeOffset="34454.38">14976 13680 1085 0,'-7'6'460'0,"-11"9"-250"16,-4 2-55-16,-7 5-69 15,-1 1-23-15,0-1-36 16,-2-4-6-16,1-6-38 16,-3-10-34-16,7-10-56 15,2-5-25-15,6-6 26 16,11-1 30-16,3 2 54 16,6-1 28-16,14 7 46 15,2 2 21-15,10 9 32 0,3 5 9 16,-1 13-9-16,0 5-12 15,-5 9-26-15,-2 2-15 16,1-4-14-16,0-3-33 16,-1-10-72-16</inkml:trace>
  <inkml:trace contextRef="#ctx0" brushRef="#br0" timeOffset="34671.58">15185 13859 990 0,'0'2'559'0,"-1"4"-27"16,1 3-233-16,0 1-95 16,1-2-38-16,2-1-69 15,0-1-25-15,1-4-36 16,2 2-8-16,-5-5-25 15,3-4-64-15</inkml:trace>
  <inkml:trace contextRef="#ctx0" brushRef="#br0" timeOffset="38842.53">1652 14292 831 0,'0'-2'384'16,"-4"-3"-163"-16,4 7-70 15,0-2-68-15,0 15-23 16,11 60-25-16,-4-20 2 16,1 3-6-16,-1 1-6 0,-2-13-8 15,-3-8 0-15,3-16 1 16,-4-10 1-16,2-15 6 16,2-6-1-16,1-16-5 15,2-7-4-15,-4-17-10 16,-4-5-1-16,-8-13 1 15,-2-1 2-15,-4 2-1 16,-2 4 0-16,6 17-6 16,0 11-1-16,8 21-18 15,2 7-8-15,7 21-5 16,1 9-1-16,6 13 14 16,9 11 7-16,8 5 7 15,3-2 3-15,4-7 4 16,-11-26 3-1,-13-9-8-15,1 0-8 0,40 0-24 16,2-11-4-16,-11-27 11 16,-25-9 7-16,-5-10 25 0,-2-4 5 15,-4 0 5-15,-3 3 6 16,-7 15 30-16,-6 5 14 16,2 20 0-16,0 9-7 15,3 14-35-15,1 12-12 16,5 17-5-16,0 9 1 15,3 9 2-15,-1 5 0 16,-1-2-1-16,-1-4-1 0,4-12 8 16,1-7-38-16,4-11-122 15,6-7-133-15</inkml:trace>
  <inkml:trace contextRef="#ctx0" brushRef="#br0" timeOffset="39127.1199">2354 14528 955 0,'3'13'429'16,"-1"6"-217"-16,-2 0-73 15,-1 2-28-15,-5-4-50 16,3-1-22-16,-1-8-11 16,2-2 2-16,-3-10-6 15,0-8-3-15,1-10-13 16,0-1-6-16,5-8-5 0,4 0 0 15,8 1-2-15,4 1-2 16,3 14 3-16,0 5 5 16,0 17 13-16,-2 3 7 15,-1 12 3-15,-3 6-5 16,-5-1-9-16,5 8-2 16,-8-3-29-16,3-4-61 15</inkml:trace>
  <inkml:trace contextRef="#ctx0" brushRef="#br0" timeOffset="39386.18">2799 14540 951 0,'-6'-7'448'0,"-16"-9"-179"15,-3 2-47-15,0 1-86 16,-1 6-41-16,6 16-70 15,2 1-19-15,5 10-17 16,4 3-5-16,7-4 5 16,6 3 4-16,11 1 6 15,3-6 5-15,7-6 8 16,1-4 4-16,4-10 3 16,-1-1 0-16,-4-7-21 15,-6 1-48-15,-7 3-281 16</inkml:trace>
  <inkml:trace contextRef="#ctx0" brushRef="#br0" timeOffset="39710.11">2994 14635 840 0,'5'-4'437'0,"5"1"-98"0,3 1-180 15,3 0-17-15,0 0-55 16,2-3-21-16,-3-4-33 15,0-3-7-15,-6-3-2 16,-3-1-1-16,-11-2-4 16,-3 3-5-16,-12-4-8 15,-6-2-5-15,-3 2-3 16,1 3-12-16,3 13-3 16,3 5-5-16,5 14-5 15,5 5 9-15,8 11 11 16,6 3 13-16,12 10 24 15,-2 4 10-15,3 4 3 16,-5-15-6 0,-6-18-13-16,1-1-7 0,10 48-52 15,-3-8-8-15</inkml:trace>
  <inkml:trace contextRef="#ctx0" brushRef="#br0" timeOffset="40323.81">3518 14556 476 0,'-7'-10'314'15,"-7"-6"-24"-15,-7-5-81 16,-2 5-29-16,-6 4-47 16,-1 5-17-16,2 13-55 15,-1 1-19-15,7 8-31 16,5 1-11-16,11 6-11 0,7 3-2 16,13-5 3-16,5 2 4 15,10-9 6-15,6-5 3 16,4-7 1-16,0-2-1 15,-5-6-7-15,-9-4-4 16,-9 3-1-16,-3-1 2 16,-9 2 3-16,-4 6-2 15,2 4 0-15,-4 2-1 16,2-5 1-16,0 0 2 16,0 0 2-16,5 7 2 0,17-5 5 15,29 27 2-15,-26-32 20 16,-3-2 8-16,-7 2 12 15,1 1-2-15,-10 2-16 16,0 0-8-16,-4 0-36 16,-2 0-73-16</inkml:trace>
  <inkml:trace contextRef="#ctx0" brushRef="#br0" timeOffset="40454.06">3639 14262 887 0,'-7'-11'494'15,"-2"-11"-113"-15,2 15-192 16,-1 6-60-16,7 12-100 16,2 8-3-16,10 12-175 15</inkml:trace>
  <inkml:trace contextRef="#ctx0" brushRef="#br0" timeOffset="40689.43">3902 14359 1293 0,'-5'8'500'0,"-3"15"-346"15,8 9-50 1,0-15-44-16,0-1-2 16,10 72-17-16,3 8-6 0,1 11-19 15,-4-26-4-15,-9-11-3 16,2-6-2-16,-1-22-21 15,0-13-46-15,-2-17-244 16,4-10-47-16</inkml:trace>
  <inkml:trace contextRef="#ctx0" brushRef="#br0" timeOffset="40839.37">3896 14641 1060 0,'0'-1'442'15,"2"0"-222"-15,13 1-175 16,0-2-17-16,15 2-10 16,6 1-48-16,3 2-171 0,8 1-251 15</inkml:trace>
  <inkml:trace contextRef="#ctx0" brushRef="#br0" timeOffset="41177.38">4331 14473 535 0,'-4'-6'325'15,"-5"-5"-23"-15,-3-1-74 16,-7 7-84-16,-3 3-33 0,-2 6-49 16,2 4-26-1,9 6-33-15,5 0-5 16,9 2-6-16,6 3 0 0,9-3 6 16,5-1 2-16,3-6 3 15,-2-4-11-15,-4-6-37 16,0 1-10-16,-11-8-19 15,-3 1 13-15,-7 4 33 16,-9-1 12-16,-8 5 38 16,-7 1 18-16,-2 2 21 15,4 3 2-15,4 6-11 16,4-1-9-16,6 2 7 16,6 1 14-16,9 1 30 15,7 1 7-15,4-1-9 16,12-4-12-16,4-4-33 15,6-2-11-15,8-9-36 16,-9 2-32-16</inkml:trace>
  <inkml:trace contextRef="#ctx0" brushRef="#br0" timeOffset="41602.51">5195 14505 753 0,'1'13'373'16,"3"6"-152"-16,5 8-50 15,3 4-20-15,4-2-46 16,0-3-18-16,2-12-26 15,0-7-4-15,1-11-4 16,1-8-2-16,-3-8-11 0,-1-4-10 16,-7-3-14-16,1 1-13 15,-6 1-103-15,1 3-93 16</inkml:trace>
  <inkml:trace contextRef="#ctx0" brushRef="#br0" timeOffset="41871.82">5751 14535 991 0,'-7'11'483'0,"-7"8"-185"0,-10 2-142 15,-6-1-52-15,-2-5-52 16,-1-7-15-16,8-6-16 16,3-3-14-16,4-8-45 15,5-4-31-15,6-4-51 16,4-2-1-16,8-3 31 15,6 3 24-15,6 0 46 16,3 8 29-16,-2 10 34 16,3 4 22-16,-3 14 33 15,0 8-8-15,-3 3-12 16,1 1-18-16,2 2-27 16,1-4-7-16,5-4-91 15</inkml:trace>
  <inkml:trace contextRef="#ctx0" brushRef="#br0" timeOffset="42335.04">6485 14482 886 0,'-4'0'446'0,"-2"13"-133"0,-2 12-92 16,2 30-101-16,6 1-11 31,0-28-26-31,0 1-9 0,6 89-22 0,2-5-5 16,9-14-142-16,2-61-101 15</inkml:trace>
  <inkml:trace contextRef="#ctx0" brushRef="#br0" timeOffset="43972.63">6492 14677 771 0,'0'0'358'15,"-1"1"-148"-15,3 2-53 0,-2-3-62 16,0 0-21-16,22 2-35 16,39 36-12-16,-16-32-46 15,5-3-85-15</inkml:trace>
  <inkml:trace contextRef="#ctx0" brushRef="#br0" timeOffset="44281.08">7024 14584 783 0,'-17'-4'369'15,"-10"-1"-137"-15,4 3-149 16,1 5-33-16,9 6-37 15,3 2-10-15,10 9-6 0,3 1 3 16,12 1 4-16,5 0 2 16,6-6 6-16,2-5 1 15,-4-6 32-15,-2-6 8 16,-8-11 38-16,-5-3 3 16,-11-7-26-16,-6 0-7 15,-9-3-38-15,-3 2-40 16,4 5-124-16,7 3-142 0</inkml:trace>
  <inkml:trace contextRef="#ctx0" brushRef="#br0" timeOffset="44499.01">7187 14580 1023 0,'4'6'451'0,"2"10"-236"15,0 5-48-15,4 3-80 16,-1 3-32-16,2-2-33 15,3-3-8-15,2-9-4 16,3-5 0-16,3-12 5 16,-1-5 1-16,0-9 3 15,-4-4 0-15,-5-4-5 16,0 0-1-16,-9 2-56 16,6 3-89-16</inkml:trace>
  <inkml:trace contextRef="#ctx0" brushRef="#br0" timeOffset="44859.58">7592 14541 673 0,'12'4'293'0,"13"1"-164"16,4 2-40-16,1-1-46 16,-2-4-14-16,-7-1-4 15,-2 4-4-15,-8-4 2 16,-6-1-1-16,-5-2-27 16,-8-5-9-16,-11 1-9 15,-1 3-4-15,-12 4 44 16,1 8 17-16,5 5 39 15,-1 1 19-15,11 6-1 16,5 0-1-16,11 3-26 16,5 5-18-16,16-4-17 15,6-2-12-15,8-8-10 16,6-2-41-16,-1-9-150 16</inkml:trace>
  <inkml:trace contextRef="#ctx0" brushRef="#br0" timeOffset="45210.28">8022 14546 772 0,'-9'-1'384'0,"-6"1"-130"0,-4 0-124 15,2 4-45-15,8 5-50 16,5 1-19-16,9 5-19 15,8 0 0-15,0-3 3 16,5 1 3-16,-1-5 5 16,-3-4 2-16,-1-6-26 15,-6-1-20-15,-5-2-15 16,-3-3-3-16,-11 2 24 16,-4 2 18-16,-8 0 19 15,-2 3 15-15,6 8 22 16,-1 5 7-16,12 4 12 15,5 6-4-15,8 1-15 16,5-1-5-16,12-2-17 16,2-2-8-16,6-10-29 15,6-5-66-15</inkml:trace>
  <inkml:trace contextRef="#ctx0" brushRef="#br0" timeOffset="45629.35">8145 14419 572 0,'10'-23'299'0,"17"-21"-14"15,7 13-85-15,6 14-29 16,-4 12-14-16,-3 21-64 16,-3 13-28-16,-1 25-35 15,2 7-4-15,-8 2 4 16,-1-5 2-16,-8-6-1 16,-3-3-1-16,-1-9-14 15,-2-8-3-15,-2-17-6 16,-2-4-18-16,1-17-59 15,-3-6-24-15,-7-13-30 16,-4-5 13-16,-15-6 56 16,0 6 22-16,-6 11 36 15,2 7 8-15,-4 19 17 16,1 3 4-16,2 14-8 16,1 0-4-16,18 1-38 0,4-1-67 15</inkml:trace>
  <inkml:trace contextRef="#ctx0" brushRef="#br0" timeOffset="45912.51">8790 14655 577 0,'-7'-8'361'0,"-12"-8"-2"15,-2 2-148-15,1 3-89 16,-2 6-40-16,2 9-47 16,0 0-17-16,5 12-15 15,3 4 0-15,12 9 5 16,6 3 2-16,15-1 0 16,1-2 0-16,5-11 0 15,2-6 2-15,-1-12 8 16,-1-6 3-16,-4-11-30 15,-5-3-70-15</inkml:trace>
  <inkml:trace contextRef="#ctx0" brushRef="#br0" timeOffset="46426.75">9038 14662 579 0,'2'9'311'16,"4"8"-54"-16,-2 1-137 15,2 5-17-15,-1-5-34 16,-3-3-13-16,-1-5-15 15,-1-6 7-15,-1-5-2 16,0-8-5-16,-1-11-9 0,2-4-15 16,1-7-11-16,6 2-3 15,4 5 0-15,4-3 14 16,5 15 4-16,-3 6 0 16,-2 11 3-16,0 15-15 15,-3 9-3-15,-2 6 1 16,3 1-4-16,-1 3 20 15,4-1-132-15,4-7-201 16</inkml:trace>
  <inkml:trace contextRef="#ctx0" brushRef="#br0" timeOffset="46771.03">9545 14706 542 0,'-5'-9'314'0,"-7"-11"11"15,-4-2-96-15,-9 4-49 16,1 6-27-16,-2 10-79 16,1 5-30-16,5 11-44 15,0 1-7-15,15 8-2 16,3 2 4-16,12 2 7 16,10 0 2-16,4-4 0 15,3-5 2-15,0-12-29 16,1-1-29-16,-3-12-90 15,2-3-67-15,-2-6-32 16,-3-3 28-16,-4-3 116 16,-3-1 104-16,-6 0 159 0,-1 2 33 15,-2 8 60-15,-3 5-24 16,-2 9-84-16,-1 6-30 16,-2 11-83-16,-2 5-16 15,4 8-12-15,2 0-3 16,6 0-67-16</inkml:trace>
  <inkml:trace contextRef="#ctx0" brushRef="#br0" timeOffset="47175.78">9867 14617 1006 0,'8'8'398'0,"4"10"-273"15,0 5-21-15,-6 5-20 16,-6 1-14-16,-2-2-18 0,0-8-7 15,-2-8-19-15,4-7-3 16,3-8-19-16,6-5-16 16,11-11-35-16,1-3-11 15,4 0 7-15,-2 0 13 16,6 9 26-16,-1 6 9 16,-4 12 17-16,-4 9 8 15,-9 10 10-15,-3 6-3 16,-8 2-11-16,-1-1 12 15,-5-4-128-15,0-6-161 16</inkml:trace>
  <inkml:trace contextRef="#ctx0" brushRef="#br0" timeOffset="47306.96">10027 14426 1146 0,'0'0'461'15,"0"2"-258"-15,2 14-167 16,-2 4-32-16</inkml:trace>
  <inkml:trace contextRef="#ctx0" brushRef="#br0" timeOffset="47791.78">10538 14622 729 0,'-14'-5'423'15,"-12"-3"-65"-15,-2 5-157 16,0 2-35-16,-1 5-87 15,6 4-32-15,6 10-57 16,5 2-7-16,13 7-2 16,10 2 3-16,15-1 13 15,6-5 3-15,5-6 2 16,-1-6 3-16,-7-11 11 16,-6 0 7-16,-17-11 6 15,-9-1-3-15,-22-1-10 0,-6 2-9 16,-6 4-23-16,0-1-67 15</inkml:trace>
  <inkml:trace contextRef="#ctx0" brushRef="#br0" timeOffset="48376.21">10864 14724 471 0,'-5'-11'328'0,"-10"-16"55"15,-4 3-114-15,-3 2-104 16,-1 8-44-16,2 9-83 16,1 2-21-16,4 11-15 15,5 3 0-15,8 10 5 16,6 3 4-16,6-1 2 15,4 1-2-15,2-7-4 16,0-2 1-16,6-9 3 16,2-6 1-16,5-7 4 15,1-4 1-15,-8-5 1 16,-4-2-1-16,-9 2-1 16,-3 2-3-16,-6 6 11 0,-1 4 1 15,2 2-10-15,-1 4-1 16,1-2-14-16,0 0-1 15,6 9 7-15,3 9 1 16,43 31 0-16,-28-31 2 16,6-10 0-16,0-6 2 15,-1-7 5-15,-5-7 2 16,-3-6 1-16,-3-4-1 16,-3-5-6-16,2 2-3 0,-6 4-1 15,-2 5 10-15,-9 3 12 16,4 4 2-16,-4 5-11 15,2 5-11-15,0 16-11 16,-3 5-1-16,2 16 7 16,3 2 2-16,-2 14 0 15,2 4-2-15,-2 4-2 16,-2-2-1-16,2-16-30 16,1-7-34-16</inkml:trace>
  <inkml:trace contextRef="#ctx0" brushRef="#br0" timeOffset="48539.38">11279 14747 1202 0,'-1'-1'489'16,"-2"0"-283"-16,8 2-137 15,-5-1-44-15,0 0-13 16,21 0-87-16,33 0-95 15</inkml:trace>
  <inkml:trace contextRef="#ctx0" brushRef="#br0" timeOffset="48892.07">11733 14581 1003 0,'-15'-6'418'0,"-15"-8"-262"16,4 0-59-16,7 10-91 16,5 4-14-16,7 5-19 15,6 7-2-15,6 3 0 16,6 1 6-16,8 1 13 16,3 0 6-16,2-4 6 15,-6-3 2-15,-4-5-8 16,-3-2-8-16,-10-4-7 15,-4 0-2-15,-10-3 9 16,-6 1 16-16,-8 2 45 16,3 0 18-16,5 4 45 0,3 4 13 15,11 4-14-15,5 2-5 16,8 6-30-16,5-2-19 16,8 1-22-16,2-2-8 15,4-7 3-15,-2-3-53 16</inkml:trace>
  <inkml:trace contextRef="#ctx0" brushRef="#br0" timeOffset="56449.65">12225 14599 561 0,'0'2'308'16,"2"0"-46"-16,6 1-108 15,10 0-3-15,15-1-30 16,8 2-27-16,7-4-38 15,-1 0-16-15,-7-5-17 16,-11-2 0-16,-11 0 3 16,-7 1 2-16,-9-5-2 15,-2 3-7-15,-11 0-11 16,1 5-8-16,-11 3-13 16,-2 4 0-16,-3 15-3 15,3 0 4-15,10 5 0 16,7 5 2-16,16-2 4 15,7-1 3-15,10 0-29 16,7-6-52-16,4-6-184 16,4-2-137-16</inkml:trace>
  <inkml:trace contextRef="#ctx0" brushRef="#br0" timeOffset="56683.89">12828 14715 381 0,'1'-8'298'0,"-1"-9"20"16,-5 2-60-16,-8 3-22 15,-7 0-57-15,-1 4-29 16,-3 3-64-16,1 4-28 16,3 7-42-16,2 6-17 15,8 8-15-15,4 3-2 0,10 2 1 16,8 1 5-16,6-9 7 16,8-4 3-16,5-5 7 15,-1-8 3-15,3-6 7 16,-7-3 4-16,-10-11 5 15,-8-1-1-15,-11-4-14 16,-4 1-55-16</inkml:trace>
  <inkml:trace contextRef="#ctx0" brushRef="#br0" timeOffset="57197.01">13429 14691 703 0,'-1'8'280'0,"-2"11"-191"15,2 2-2-15,-2-1-11 16,2-3-25-16,-2-4-22 15,1-5 1-15,-2-8 3 16,-2-3-1-16,-3-10-4 16,-1-3-9-16,3-11-9 15,3 0-3-15,7 4-7 16,4-1 8-16,6 7 24 16,2 3 20-16,2 4 24 15,3 7-3-15,-1 13 2 16,3 4-14-16,-3 12-11 15,-1 4-5-15,-2 0-25 16,-3 5-4-16,4-5-6 0,-4-3-47 16,-2-7-226-16</inkml:trace>
  <inkml:trace contextRef="#ctx0" brushRef="#br0" timeOffset="57516.78">13698 14764 520 0,'6'3'316'0,"7"3"30"16,-2 2-137-16,8 3-34 16,-2-4-26-16,6-3-52 15,3-5-18-15,-4-10-30 16,-4-1-6-16,-5-7-10 16,-4-2-6-16,-8-2-10 15,-2 3-6-15,-10-3-7 16,-6 3-4-16,-8 10-16 15,-1 2-3-15,-3 14-5 16,2 8 0-16,9 12 11 16,3 4 2-16,8 5 1 15,6 8 2-15,1 4 0 16,5 7 3-16,2-1 4 16,5-1 2-16,4-11-22 15,-1-10-79-15</inkml:trace>
  <inkml:trace contextRef="#ctx0" brushRef="#br0" timeOffset="57966.35">13957 14693 951 0,'-2'1'366'0,"-2"8"-248"16,2 1-27-16,2 5-24 16,3 2-4-16,4 0-23 15,6 2-11-15,2-3-13 16,2-4-2-16,4-7 5 16,0-5 3-16,-2-10 1 15,1-3 1-15,1-6-4 16,-11-3-3-16,-3 1-1 15,-5-2-3-15,-9 7 5 16,5 8 4-16,-4 4-4 16,1 7-2-16,0 9-9 15,0 1-5-15,8 10 0 16,-2 1 1-16,8 0 2 16,5 3 2-16,2-10 20 15,6-1 11-15,1-13 33 0,-3-7 27 16,-1-10 1-16,-4-3-3 15,-6-6-22-15,-2 0-26 16,-7-1-15-16,-1-3-37 16,-7 2-113-16,3 1-93 15</inkml:trace>
  <inkml:trace contextRef="#ctx0" brushRef="#br0" timeOffset="58308.32">14385 14674 609 0,'2'0'334'0,"8"-4"-45"0,4 2-96 16,14 2-71-16,3-2-27 15,8 3-44-15,0 1-19 16,1-1-19-16,-7 3-2 15,-12-4-47-15,-5 0-60 16,-10-3-288-16</inkml:trace>
  <inkml:trace contextRef="#ctx0" brushRef="#br0" timeOffset="58441.75">14590 14685 770 0,'-2'8'358'0,"0"13"-146"15,2 6-45-15,0-3-60 16,4 6-30-16,0-5-40 15,5-1-11-15,2-5-54 16,-1-8-109-16</inkml:trace>
  <inkml:trace contextRef="#ctx0" brushRef="#br0" timeOffset="58703.73">14894 14792 686 0,'1'-4'324'0,"-1"-7"-108"16,-1 1-39-16,-8-1-22 16,-5-1-10-16,-9-3-30 15,-2 0-4-15,-8 4-48 16,4 2-21-16,4 12-38 0,2 4-7 16,11 5-7-16,6 7 0 15,7-1 6-15,8 4 3 16,15 5 3-16,4-4 2 15,7 0 3-15,0-4 0 16,-3-8 4-16,-4-5-14 16,-7-11-103-16,-1-5-106 15</inkml:trace>
  <inkml:trace contextRef="#ctx0" brushRef="#br0" timeOffset="58815.85">14853 14546 557 0,'-5'-7'377'0,"-2"-6"19"15,0 3-203-15,5 10-144 16,2 4-36-16,1 6-142 16</inkml:trace>
  <inkml:trace contextRef="#ctx0" brushRef="#br0" timeOffset="59047.93">15003 14654 1103 0,'4'7'523'15,"4"5"-235"-15,0 5-113 16,0 5-45-16,4 2-60 16,1 1-14-16,-3-2-33 15,0-2-7-15,-2-6-4 0,1-6 0 16,0-9 8-16,-2-7-1 16,1-5-2-16,-1-4-3 15,2-1-5-15,0 0 0 16,-2-1-42-16,-1-1-50 15,-3 2-147-15,4 3-160 16</inkml:trace>
  <inkml:trace contextRef="#ctx0" brushRef="#br0" timeOffset="59236.75">15300 14662 825 0,'2'-3'421'0,"3"0"-131"15,-2 3-93-15,-3 0-69 16,0 0-28-16,5 13-23 16,17 40-13-16,-19-26-29 15,1-1-12-15,-3-2-14 16,0-3-61-16,4-5-152 16</inkml:trace>
  <inkml:trace contextRef="#ctx0" brushRef="#br0" timeOffset="59566.6">15580 14737 613 0,'0'-2'296'16,"-9"-6"-101"-16,0 1-21 15,-6 1-42-15,-4 0-24 0,1 6-46 16,1 3-21-16,4 9-31 16,6 6 6-16,10 7 6 15,6 1 3-15,9 4 7 16,3-2 5-16,3-9 13 16,4-4 14-16,-4-15 35 15,-2-5 7-15,-4-14 2 16,-2-6-10-16,-9-7-35 15,-7-3-20-15,-12 4-15 16,-10 5-64-16</inkml:trace>
  <inkml:trace contextRef="#ctx0" brushRef="#br0" timeOffset="60819.01">1642 15403 788 0,'-10'19'369'16,"-4"12"-142"-16,2 12-110 16,8 1-18-16,12-5-38 0,6-6-17 15,13-11-21-15,4-7-2 16,4-15 2-16,0-5 5 15,-10-13 5-15,-4-4 1 16,-11-4-1-16,-8-2-5 16,-3 5-6-16,-6 1-4 15,-3 12-15-15,0 5-10 16,-2 10-13-16,5 4-2 16,8 12 4-16,5 2 7 0,9-3 8 15,3 2 2-15,9-13 5 16,3 0 2-16,2-13 6 15,0-4 3-15,-7-6 2 16,-6-5 1-16,-7-2-3 16,-1-1-3-16,-3-2-8 15,6 4-3-15,4 7-14 16,-3 5-5-16,6 13-1 16,0 6 1-16,3 13 21 15,3 3 10-15,-10 0 33 16,-5-1 20-16,-17-5 18 15,-8-1 1-15,-7-8-16 16,-6-1-16-16,3-10-101 16,-1-1-49-16</inkml:trace>
  <inkml:trace contextRef="#ctx0" brushRef="#br0" timeOffset="61291.86">2993 15537 1946 0,'-8'16'10'0,"7"5"-3"16,-5 15 14-16,14 2-18 16,10-2 1-16,7-8 4 15,6-2 0-15,4-12 3 16,-2-9 2-16,-9-8 15 0,-5-7 9 16,-19-8 4-16,-12 0-4 15,-9 2-17-15,1 0-13 16,-10 2-78-16,3 3-74 15</inkml:trace>
  <inkml:trace contextRef="#ctx0" brushRef="#br0" timeOffset="61732.07">3307 15587 798 0,'-3'0'439'16,"-2"-4"-100"-16,-2 11-192 16,0 5-36-16,-1 4-56 15,1 5-2-15,7 6-3 16,3 6-7-16,10-5-15 16,7-3-9-16,4-9-9 15,5-7 1-15,2-9 3 16,2-5 5-16,-5-10 6 15,-6-5 3-15,-8-5 3 16,-4-1-5-16,-5-2-5 16,0 6-4-16,-5 5-6 15,-3 4-1-15,-2 8-3 0,-2 3-5 16,2 5-4-16,2 4-2 16,3 10-2-16,0 1 2 15,5 4 4-15,3 4 0 16,8-3 1-16,5-4 2 15,4-6 6-15,1-4 4 16,-4-10 4-16,1-4 3 16,-5-6 2-16,-3-6-1 15,-6-6 0-15,-3 0-13 0,-8-4-127 16,-5-1 65-16</inkml:trace>
  <inkml:trace contextRef="#ctx0" brushRef="#br0" timeOffset="61874.36">3571 15331 1328 0,'-6'0'582'15,"-3"1"-301"-15,4 8-183 16,6 9-53-16,3 3-84 16,6 4 479-16</inkml:trace>
  <inkml:trace contextRef="#ctx0" brushRef="#br0" timeOffset="62201.13">3912 15442 768 0,'2'9'422'0,"3"5"-1"0,0 22-299 15,1 11-7-15,6 21-28 16,1 9-22-16,-4 2-25 15,0 3-11-15,-9-15-11 16,0-5-3-16,1-19-65 16,-1-14-86-16</inkml:trace>
  <inkml:trace contextRef="#ctx0" brushRef="#br0" timeOffset="62354.83">3932 15738 924 0,'2'-2'408'0,"11"-2"-177"0,2 3-157 16,5-4-70-16,9 3-4 15,6-6-128-15,5-1-159 16</inkml:trace>
  <inkml:trace contextRef="#ctx0" brushRef="#br0" timeOffset="62601.89">4415 15594 759 0,'3'1'406'0,"6"7"-80"15,-7 6-49-15,-4 7-86 16,-3 4-42-16,-14-1-69 16,1 0-27-16,-10-9-20 15,0-5 0-15,0-10-55 16,-4-6-37-16,5-8-72 16,-1-2-24-16,7-8 33 15,5 3 31-15,13-2 54 16,3 2 9-16,12 7 53 15,7 0 23-15,9 13 54 16,3 6 22-16,2 9-17 16,1 8-13-16,-1 6-39 15,-1-1-13-15,-1 1 9 16,-4-3-74-16</inkml:trace>
  <inkml:trace contextRef="#ctx0" brushRef="#br0" timeOffset="63010.78">5295 15602 902 0,'-6'3'390'0,"-8"6"-204"16,4 11-54-16,8 7-57 15,4 1-16-15,13 1-14 16,9-5 2-16,11-7 7 16,7-8 3-16,0-12-6 15,-6-6-1-15,-14-11-4 16,-8-4-2-16,-12-1-6 16,-3 1 0-16,-7 3-98 0,1 2-79 15</inkml:trace>
  <inkml:trace contextRef="#ctx0" brushRef="#br0" timeOffset="63265.86">5661 15711 994 0,'2'11'455'16,"-1"12"-207"-16,-1-1-50 16,-4-9-81-16,-4-3-29 0,2-10-34 15,0-5-12-15,4-11-23 16,2-5-19-16,4-3-27 15,5-6-9-15,4 1-11 16,5 5 10-16,2 4 10 16,5 8 4-16,-1 11 30 15,-3 3 15-15,-2 12 17 16,-2 2 6-16,-3 7-14 16,0 3-12-16,0 0 6 15,-1-2-38-15,3-3-166 16</inkml:trace>
  <inkml:trace contextRef="#ctx0" brushRef="#br0" timeOffset="63515.31">6152 15748 823 0,'-6'-8'421'0,"-8"-8"-136"15,-9-5-81-15,-7-2-21 16,-4-1-42-16,-2 4-31 15,7 8-51-15,3 5-22 16,7 13-43-16,8 3-7 16,7 11-1-16,5 5 4 15,16 4 11-15,1 1 7 16,9-3-1-16,4 0 0 0,1-10-2 16,-2-5 2-16,-4-12-37 15,-4-7-91-15</inkml:trace>
  <inkml:trace contextRef="#ctx0" brushRef="#br0" timeOffset="63656.33">6053 15390 1083 0,'-5'2'521'16,"-5"6"-151"-16,5 14-275 15,0 3-38-15,6 8-14 16,6-1-52-16</inkml:trace>
  <inkml:trace contextRef="#ctx0" brushRef="#br0" timeOffset="64417.55">7063 15573 844 0,'-7'-10'388'0,"-16"-9"-163"15,-4 5-36-15,-11 6-27 16,4 7-30-16,-1 5-50 16,9 6-21-16,14 5-58 15,9 4-11-15,14 2-8 16,6-1 5-16,8-3 12 15,0-5 4-15,-1-8 3 16,-1-3 2-16,-9-2 3 16,-6-3-1-16,-10 0-12 15,-4 2-7-15,-12 3-10 0,-2 4 1 16,-3 4 4-16,0 6 2 16,7 3-3-16,8 5-3 15,9 2 2-15,5-6 0 16,7-2 8-16,4-4 4 15,9-8 2-15,3-1 4 16,8-6 2-16,-5-6-1 16,0-1 2-16,-5-2-1 0,-7 2-1 15,-3 2-1-15,-9 4-6 16,-6 4-3-16,-3 10 0 16,-4 3 1-16,-1 4 6 15,1-3 2-15,1-5 3 16,3-1 4-16,2-10-1 15,5-5-2-15,8-13-28 16,6-7-13-16,6-5-4 16,4-1 1-16,0 5 23 15,-2 8 14-15,-7 11 15 16,-4 8 12-16,-10 11 21 16,3 10-2-16,-5 11-9 15,-5 3-10-15,2 6-18 16,-1 0 10-16,6-8-84 15,5-5-74-15</inkml:trace>
  <inkml:trace contextRef="#ctx0" brushRef="#br0" timeOffset="64566.18">7502 15642 907 0,'-3'0'455'15,"1"7"-136"-15,-2 7-120 16,0 16-139-16,3 3-12 15,1 9-27-15,0-4-7 0,5-6-29 16,1-7-82-16</inkml:trace>
  <inkml:trace contextRef="#ctx0" brushRef="#br0" timeOffset="64701.35">7440 15364 1140 0,'1'0'382'0,"5"7"-357"16,5 8-115-16</inkml:trace>
  <inkml:trace contextRef="#ctx0" brushRef="#br0" timeOffset="65014.81">7790 15667 765 0,'-19'-2'472'0,"-11"-1"-14"16,-3 7-308-16,7 4-46 15,13 11-84-15,9 4-14 16,16 2-1-16,9 5 0 16,10 0 4-16,0-3 1 15,2-5 1-15,-1-6 2 16,-14-14 11-16,-2-5 5 15,-6-19 3-15,-3-6 1 0,-7-7-8 16,1-4-3-16,-9-6-5 16,-8-3-1-16,5-5-7 15,1-1-2-15,11 5-8 16,7 2-6-16,9 11-8 16,-1 6-4-16,11 18-57 15,5 8-55-15</inkml:trace>
  <inkml:trace contextRef="#ctx0" brushRef="#br0" timeOffset="65515.78">8073 15780 994 0,'1'3'402'0,"3"4"-228"16,7 1-63-16,8 1-28 16,7 1-11-16,5-5-28 15,2-2-7-15,1-6-4 16,-7-7-3-16,-7-7-3 16,-6-4-4-16,-12-4-23 15,-2-2-19-15,-9 1-17 16,-7 4-3-16,-10 5 8 15,-3 6 14-15,-6 8 3 16,2 3 12-16,4 18 20 16,3 6 8-16,6 9 22 15,2 13 1-15,9 11-4 16,6 3-3-16,7 4-12 16,8-6-10-16,4-12-27 15,2-6-52-15</inkml:trace>
  <inkml:trace contextRef="#ctx0" brushRef="#br0" timeOffset="65998.86">8628 15742 686 0,'-2'3'342'0,"-4"4"-119"16,-5 3-32-16,-8 6-56 15,0 1-29-15,-9 1-39 16,-1-2-7-16,3-8-25 16,-2-7-6-16,8-11-4 15,5-4-7-15,10-6-8 0,2 0-6 16,8 0-13-16,3-1-6 15,8 4 13-15,6 2 15 16,5 10 31-16,0 4 9 16,0 15-1-16,2 6-10 15,-2 8-17-15,1 2-6 16,-5 2 12-16,-2-3-60 16,-6-5 18-16</inkml:trace>
  <inkml:trace contextRef="#ctx0" brushRef="#br0" timeOffset="66515.25">8950 15717 790 0,'-7'-6'356'0,"-6"-10"-160"16,-2 5-31-16,-2 5-48 15,-1 4-23-15,-3 6-46 16,1 3-14-16,3 8-27 16,2-1-3-16,9 4-3 15,4 2-2-15,5 1 1 16,7 1 0-16,6-5 1 0,6-1 5 16,5-7 5-16,-1-5 1 15,-3-5 5-15,-8-4-6 16,-8-4-17-16,-1 0-7 15,-9-3-7-15,2 3 5 16,0 0 12-16,-3 2 0 16,6 4-12-16,2 0-3 15,2 4 10-15,-6-1 8 16,0 0 19-16,7 5 7 16,7 12-5-16,28 24-3 0,-29-34-3 15,-1-3 2-15,3-11 0 16,3-5-1-16,6-6-5 15,2-4-2-15,0 0-6 16,-3 4-12-16,-2 5 39 16,0 7 10-16,-10 13 27 15,0 6 21-15,-9 13-34 16,-2 4-7-16,-5 7-23 16,4 1-7-16,-1-7-33 15,-2-4-65-15</inkml:trace>
  <inkml:trace contextRef="#ctx0" brushRef="#br0" timeOffset="67081.6">10072 15733 809 0,'-14'-1'382'0,"-16"1"-169"16,2 1-44-16,9 10-90 15,5 1-27-15,13 10-28 16,11 4-22-16,20 3-2 15,7 0 1-15,10-6 9 16,-3-5 2-16,-12-13 6 0,-4-6 9 16,-15-14 7-16,-6-5 1 15,-12-10-4-15,-9-3-7 16,-10-4-7-16,-5-4-1 16,-3-5-2-16,2 0-2 15,8-6 4-15,6 0 0 16,16 2-4-16,8 4-4 15,15 7-12-15,6 7-7 16,7 11 10-16,-3 5-42 16,-4 16-131-16,-3 7-326 0</inkml:trace>
  <inkml:trace contextRef="#ctx0" brushRef="#br0" timeOffset="67381.75">10314 15737 645 0,'-6'4'355'15,"-3"4"-62"-15,-1 4-97 16,5 7-20-16,5 5-31 15,-1 2-28-15,11 3-39 0,5-5-12 16,6-4-21 0,8-6-4-16,0-12 0 0,-5-6 4 15,-1-11 0-15,-5-5-4 16,-7-2-10-16,-3-3-6 16,-5 0-83-16,-1 3-68 15</inkml:trace>
  <inkml:trace contextRef="#ctx0" brushRef="#br0" timeOffset="67514.61">10406 15526 1170 0,'-3'-1'478'0,"0"2"-323"16,1-1-61-16,2 0-126 15,0 0 1-15</inkml:trace>
  <inkml:trace contextRef="#ctx0" brushRef="#br0" timeOffset="67965.83">10661 15700 968 0,'1'3'413'0,"6"10"-202"15,0 5-71-15,0 10-28 16,3 2-13-16,-1 0-25 16,-2-2-13-16,3-9-19 15,-2-6-7-15,-4-13-1 16,7-6-2-16,0-12-3 15,1-5-2-15,4-7-14 16,0-1-3-16,-1 6-15 16,2 5-38-16,-4 10-135 15,0 5-138-15</inkml:trace>
  <inkml:trace contextRef="#ctx0" brushRef="#br0" timeOffset="68264.7">11270 15754 942 0,'-18'10'463'0,"-1"10"-175"15,-11 3-139-15,-6-1-42 16,4-4-56-16,-4-4-10 16,7-10-14-16,6-6-5 0,9-9-8 15,2-4-15-15,5-6-20 16,6 2-7-16,2 0-7 15,6 0 9-15,6 0 9 16,4 3 2-16,4 4 11 16,0 4 6-16,1 12 24 15,-1 6 7-15,-3 13 5 16,0 5-4-16,-8 7-17 16,0-1-5-16,-4-2-67 15,7-6-59-15</inkml:trace>
  <inkml:trace contextRef="#ctx0" brushRef="#br0" timeOffset="68490.67">11351 15617 1012 0,'4'14'438'0,"1"9"-217"15,1 12-96-15,-3 5 23 16,1 13-17-16,4 8-13 16,-5 0-31-16,-1-1-29 15,-2-15-29-15,0-7-12 16,0-12-63-16,1-4-71 16</inkml:trace>
  <inkml:trace contextRef="#ctx0" brushRef="#br0" timeOffset="68640.42">11453 15832 1209 0,'10'-3'514'16,"6"-2"-299"-16,6 0-127 15,3 0-5-15,0 0 231 16</inkml:trace>
  <inkml:trace contextRef="#ctx0" brushRef="#br0" timeOffset="69132.78">11629 15631 844 0,'4'0'425'0,"3"0"-127"0,4 9-140 16,4 12-42-16,0 7-43 15,2 5-19-15,-13-2-25 16,-3-4-4-16,0-9-5 16,-5-7 2-16,4-11 9 15,0-4-2-15,1-11-5 16,7-3-7-16,2-5-15 15,4-1-2-15,3 2-3 16,0 4-1-16,-4 9-5 16,1 5-2-16,-3 11-3 15,-3 5 1-15,-3 8 5 16,1 3 2-16,-4 7 6 0,-2 1 0 16,2-2 4-16,-2 0-64 15,8-10-152-15</inkml:trace>
  <inkml:trace contextRef="#ctx0" brushRef="#br0" timeOffset="69374.14">12058 15659 823 0,'0'-2'448'15,"0"-7"-137"-15,6 9-125 16,3 2-30-16,8 10-57 15,2 10-5-15,3 6 2 16,-1 2-8-16,-10-2-21 16,-2-4-13-16,-9-8-13 15,-5-3-5-15,-13-7-8 16,-5-5-3-16,-10-4-75 16,-2-5-41-16</inkml:trace>
  <inkml:trace contextRef="#ctx0" brushRef="#br0" timeOffset="69759.5">12674 15831 1121 0,'1'16'464'0,"-7"20"-282"16,-4 4-37-16,-12-5-88 15,-7-5 250-15</inkml:trace>
  <inkml:trace contextRef="#ctx0" brushRef="#br0" timeOffset="70226.77">13499 15603 855 0,'-11'9'388'16,"-8"5"-170"-16,-12 11-94 16,-5 1-6-16,-7-1-42 15,0-4-22-15,3-12-16 16,2-5-2-16,11-14 2 16,-2-6 2-16,10-7-3 15,5-1-6-15,10 4-20 16,10 4-12-16,9 5-6 15,5-1-1-15,5 11 7 0,2 6 3 16,4 15 2-16,0 11 0 16,-1 9 1-16,-5-1 0 15,-3-1 5-15,-6-4-44 16,-4-12-187-16</inkml:trace>
  <inkml:trace contextRef="#ctx0" brushRef="#br0" timeOffset="70527.85">13386 15542 919 0,'12'-14'430'0,"22"-15"-169"15,6 3-30-15,1 18-68 16,2 8-47-16,-11 20-61 16,-3 10-17-16,-8 8-2 15,-2 2-3-15,-3 2-10 16,-1-1-3-16,0-7-6 15,-2-5-2-15,0-13 1 16,-3-8-9-16,-2-14-52 16,-3-4-27-16,-11-10-46 15,-7 0-11-15,-11 0 42 16,-5 4 23-16,-6 11 42 16,-1 5 25-16,-1 18 10 15,1 5 2-15,7 4 5 0,2 0-28 16,14-8-245-16</inkml:trace>
  <inkml:trace contextRef="#ctx0" brushRef="#br0" timeOffset="70864.92">13710 15506 993 0,'16'-9'442'0,"28"-6"-184"16,1 6-66-16,0 17-54 15,0 7-15-15,-11 11-32 16,-3 10-3-16,-7-3-11 16,-2 9-12-16,-6-4-29 15,-1-3-12-15,-4-5-11 16,-3-10-3-16,-1-9-22 16,-1-8-35-16,1-6-78 15,1-5-60-15,-3-10-163 16,-2-4-65-16,-4-2 32 15,-7 1 81-15,-6 9 267 16,-5 4 152-16,-7 12 143 16,-3 9 11-16,-5 7-49 15,-2 5-52-15,6 2-98 16,4 0-19-16,13-8-131 16,8-2-389-16</inkml:trace>
  <inkml:trace contextRef="#ctx0" brushRef="#br0" timeOffset="71329.72">14590 15662 860 0,'0'3'430'16,"0"5"-126"-16,-14 10-135 15,-1 5-14-15,-10 4-46 16,-8-1-24-16,-2-7-35 16,-7-6-8-16,0-13-14 15,1-8-4-15,9-13-21 16,7-3-7-16,11-6-16 0,7 5-5 16,16 4 0-16,6 1 0 15,14 10 14-15,3 1 15 16,6 9 23-16,0 7 10 15,-3 12 1-15,-3 6-6 16,-7 9-13-16,-4 3-4 16,-6 0-55-16,-1 0-34 15</inkml:trace>
  <inkml:trace contextRef="#ctx0" brushRef="#br0" timeOffset="71913.53">15214 15635 742 0,'0'6'363'15,"-8"10"-114"-15,-3 5-62 16,-6 7-30-16,-3-1-34 16,-3-4-44-16,2-4-16 15,4-12-26-15,-1-7-1 16,3-13-5-16,-1-6-3 15,3-8-9-15,3-1-8 16,5 5-7-16,4 3-3 16,1 14-7-16,1 4 1 0,6 13 3 15,3 7 2-15,11 12 7 16,2 1-1-16,9 0-2 16,5-2 0-16,8-14 2 15,4-4 2-15,-7-15 9 16,-7-8 2-16,-9-12 2 15,-1-2-3-15,-2-5-9 16,1 2-4-16,1 6-7 16,1 8-4-16,-6 9-5 15,-4 6 1-15,-4 13 15 16,-1 3 11-16,-6 8 19 16,-1 3 7-16,-13-2-2 15,-4-2-5-15,-9-4-9 16,0-3 6-16,0-8-91 15,-1-5 46-15</inkml:trace>
  <inkml:trace contextRef="#ctx0" brushRef="#br0" timeOffset="73173.25">1577 16566 985 0,'-2'-14'409'16,"4"-16"-234"-16,2-6-49 16,11-4-48-16,5 4-6 15,9 9-18-15,7 14-3 16,6 34 9-16,-1 22-11 16,-5 31-9-16,-4 14 1 15,-11 7-13-15,-5 0-9 16,-7-13-7-16,-2-16 1 0,-1-26-1 15,2-16-1 1,0-24-23-16,0-7-17 0,0-20-19 16,-4-1 2-16,-11-7 20 15,-6-6 14-15,-6 8 12 16,-1 6 0-16,-1 16-3 16,3 14 1-16,-3 18 2 15,1 7 2-15,3 10 1 16,1-2 5-16,9-11-99 15,6-4-101-15</inkml:trace>
  <inkml:trace contextRef="#ctx0" brushRef="#br0" timeOffset="73425.66">2100 16709 813 0,'0'-6'512'0,"0"-7"-20"15,1 13-254-15,0 6-54 16,-2 11-89-16,2 6-34 16,1 12-20-16,5 4-5 15,6-2-10-15,0-3-4 16,10-13-7-16,2-8-1 16,4-15 2-16,1-6 2 0,-9-10-1 15,2-1 1-15,-12-1-4 16,-4-1 1-16,-6 2-59 15,-4-2-63-15,-6 0-193 16</inkml:trace>
  <inkml:trace contextRef="#ctx0" brushRef="#br0" timeOffset="73558.23">2221 16463 1264 0,'-1'0'532'0,"-2"8"-310"16,3 2-78-16,1 7-96 15,4 3 1-15,5 3-23 16</inkml:trace>
  <inkml:trace contextRef="#ctx0" brushRef="#br0" timeOffset="74035.2">2731 16657 840 0,'-12'-4'423'0,"-15"1"-122"15,-3 3-40-15,-3 9-58 16,3 5-51-16,8 11-79 15,5 4-31-15,11 8-42 16,6 4-5-16,7-6 3 16,9-2 1-16,8-14 5 15,3-8 3-15,-3-11 7 16,-6-4 8-16,-14-7 10 0,-8-1-2 16,-13 1-8-16,-4 3-9 15,-1 4-11-15,2 2-32 16,9 2-132-16,7 2-82 15</inkml:trace>
  <inkml:trace contextRef="#ctx0" brushRef="#br0" timeOffset="74607.69">3059 16866 526 0,'3'-6'311'0,"-3"-11"-10"15,0 0-59-15,-3-6-49 16,-5 2-18-16,-3 2-36 16,1-1-21-16,-11 7-37 15,3 1-17-15,-9 9-44 16,2 5-16-16,4 9-21 16,2 6-8-16,11 6 3 15,3 3 3-15,12 0 7 16,7-1 8-16,6-9 6 15,6-6 4-15,0-12 4 16,-1-9 1-16,-5-9-1 16,-2-6-1-16,-3 2-5 15,-3 2-1-15,-6 7 0 0,-1 7-4 16,-5 8 4-16,-3 12 8 16,0 6 3-16,-4 6 5 15,6 9-3-15,1-5-9 16,7 2-3-16,8-3-1 15,2-13 4-15,3-4 2 16,2-11 8-16,2-5 4 16,-4-12 2-16,-1-6 1 15,-4-10-4-15,-4 0-3 0,-1 0-3 16,-2 3-2-16,-4 8-4 16,1 2 0-16,-4 14 0 15,4 6 1-15,-1 11 3 16,-1 10-2-16,2 12-2 15,-1 10-2-15,0 11 0 16,3 4 0-16,-2 8 0 16,-2-2 0-16,1 1 1 15,-3-4-1-15,1-16-10 16,2-10-42-16,-1-25-83 16</inkml:trace>
  <inkml:trace contextRef="#ctx0" brushRef="#br0" timeOffset="74746.09">3302 16870 1438 0,'5'0'535'0,"5"5"-411"0,5-1-69 16,12 4-30-16,0-2 3 16,7-3-86-16</inkml:trace>
  <inkml:trace contextRef="#ctx0" brushRef="#br0">3827 16688 661 0,'-11'-4'335'16,"-9"1"-95"-16,-6 3-107 15,1 1-6-15,1 5-17 0,5 3-12 16,9-1-54-16,5 2-25 16,11 2-21-16,4-3-1 15,11 2 9-15,2-2 2 16</inkml:trace>
  <inkml:trace contextRef="#ctx0" brushRef="#br0" timeOffset="75925.78">4690 16711 720 0,'3'-1'281'0,"7"0"-169"0,16 1-62 16,12 2 3-16,20 0 17 15,2 3-4-15,-6-1-12 16,-3 1-3-16,-23 1-21 16,-9-3 7-16,-13 2 25 15,-13 1 3-15,-8-2-1 16,-6 0-13-16,-6 3-28 16,-2-1 0-16,5 4-10 15,2 2-4-15,12 7-12 16,12 0-7-16,8 9 0 15,8 0-7-15,9-2-84 16,2 0-48-16,8-8-127 16,1-3-32-16,2-11 77 15,-1-4 51-15,0-18 138 16,-2-3 76-16,-3-7 103 16,-4-5 42-16,-12 6 92 0,-7 0 4 15,-18 9-45-15,-5 4-16 16,-13 4-75-16,-4 4-26 15,-3 5-36-15,1 1-26 16,6 7-35-16,6 2-14 16,11 9-10-16,4 5 0 15,12 6 6-15,8-1 2 16,12-7 4-16,4-7 1 16,5-9 5-16,-2-5 1 15,-6-11 10-15,-5-3 4 16,-14-7 2-16,-4-2 0 0,-13 1-51 15,-6 2-73-15</inkml:trace>
  <inkml:trace contextRef="#ctx0" brushRef="#br0" timeOffset="76538.77">6141 16803 888 0,'-3'8'414'15,"2"7"-153"-15,-1 17-145 16,2 5-12-16,-1 4-46 16,-2-4-22-16,-1-11-11 15,-1-6 1-15,2-13 7 16,1-7-7-16,2-13-24 15,3-11-11-15,7-12-25 16,4-6 1-16,10-6 12 16,2 5 3-16,2 8 14 15,2 8 13-15,0 19 16 16,1 7 7-16,-5 18 2 16,-5 11-10-16,-5 14-8 0,-5 6-5 15,-3-3-3-15,3-6 1 16,0-16-57-16,2-10-70 15</inkml:trace>
  <inkml:trace contextRef="#ctx0" brushRef="#br0" timeOffset="76657.15">6552 16891 1167 0,'-1'5'443'0,"1"6"-335"15,2 0-49-15,4-1-90 16,2-2-354-16</inkml:trace>
  <inkml:trace contextRef="#ctx0" brushRef="#br0" timeOffset="81882.55">3814 16767 487 0,'-2'-2'296'0,"-5"-4"0"16,-4 3-46-16,-7 4-62 15,-4 5-34-15,-3 5-62 16,1 7-26-16,10 1-34 16,3 1-9-16,16 5-7 15,6-3 3-15,12 0 8 16,9-3 1-16,9-7-5 16,4-4-2-16,0-11-36 15,-3-10-60-15</inkml:trace>
  <inkml:trace contextRef="#ctx0" brushRef="#br0" timeOffset="82689.5">6595 16952 584 0,'2'0'259'0,"6"3"-82"16,2 0-61-16,7 1 15 16,1 1-11-16,1-2-16 15,1-2-15-15,2-5-29 16,0-4-4-16,-5-12-23 15,1-1-4-15,-16-7-5 16,-3-1-4-16,-15 1-6 16,-9 3 1-16,-7 11 2 15,-4 5-3-15,5 19-1 16,4 7-4-16,11 13-8 16,5 9 2-16,11 6 6 15,4 5 8-15,4 0 10 16,2-1-1-16,2-3-6 15,-1-4-3-15,4-7-57 16,0-6-85-16</inkml:trace>
  <inkml:trace contextRef="#ctx0" brushRef="#br0" timeOffset="83014.23">6977 16879 855 0,'-5'-8'383'0,"-10"-12"-182"15,0 3-36-15,4 5-66 16,2 3-27-16,2 12-40 15,-3 6-9-15,2 13-5 16,2 1-2-16,5 7-5 16,4-1-1-16,11-3 0 15,2-2 2-15,5-11 5 16,1-4 3-16,-2-9 5 16,-3-3-11-16,-4-7-105 15,-3-4-109-15</inkml:trace>
  <inkml:trace contextRef="#ctx0" brushRef="#br0" timeOffset="83116.13">6973 16629 886 0,'-2'-1'428'0,"-1"2"-142"16,2 9-190-16,2 4-49 16,6 13-120-16</inkml:trace>
  <inkml:trace contextRef="#ctx0" brushRef="#br0" timeOffset="83448.23">7205 16667 950 0,'3'1'412'0,"6"13"-176"0,4 14-100 15,1 27-66-15,1 14-10 16,2 16-40-16,-4-4-5 15,-1-10-3-15,0-10 3 16,-6-16-66-16,-3-7-84 16</inkml:trace>
  <inkml:trace contextRef="#ctx0" brushRef="#br0" timeOffset="83738.75">7195 16611 954 0,'20'-10'409'0,"19"-5"-218"16,-2 8-63-16,-5 15-68 16,-7 5-21-16,-13 9-25 15,-1 2-2-15,-14-1 6 16,-6 3 2-16,-7-7-9 16,-7-3-18-16,3-8-38 15,8-5-32-15,13-8-17 16,14-2 12-16,15 0 24 15,2 2 31-15,7 9 32 16,-1 5 18-16,-5 6 20 16,-6 2 7-16,-18 6 10 15,-7 1-10-15,-16 3-5 16,-8 6-5-16,-6-10-72 16,-4-5-61-16</inkml:trace>
  <inkml:trace contextRef="#ctx0" brushRef="#br0" timeOffset="84054.8">7537 16699 989 0,'13'-9'457'0,"17"-2"-198"16,3 8-52-16,-4 16-57 15,-4 11-22-15,-4 15-21 16,-4 6-11-16,-7 8-31 15,1 0-17-15,-6-5-30 16,2-9-3-16,0-18-4 16,-1-6-2-16,2-15-30 15,-2-4-36-15,2-12-60 16,-2-4-23-16,-9-10 0 16,-3-2 32-16,-12 8 56 15,-5 7 25-15,-6 18 44 16,-3 13 10-16,-5 16 2 15,1 4 0-15,8 3-10 16,8-4-77-16</inkml:trace>
  <inkml:trace contextRef="#ctx0" brushRef="#br0" timeOffset="84372.82">7878 16909 734 0,'4'5'435'0,"6"4"-69"0,-3 4-168 16,-5-2-35-16,-1 0-77 16,-1-6-21-16,-3-4-13 15,3-3-8-15,0 1-15 16,0-1-7-16,10-24-21 15,19-26-1-15,-8 34-7 16,3 5 4-16,-3 16 15 16,-2 9 10-16,-5 18 25 15,-7 6 3-15,-4 8-6 16,-3-5-8-16,0-4 3 16,3-7-56-16</inkml:trace>
  <inkml:trace contextRef="#ctx0" brushRef="#br0" timeOffset="84718.2">8352 16802 1165 0,'-4'-1'566'0,"-4"-2"-248"0,-3 27-150 16,-2 11-55-16,5 24-78 15,6 6-6-15,3 6 3 16,3-1-1-16,-1-8-5 16,1-6-6-16,1-12-69 15,-2-11-79-15</inkml:trace>
  <inkml:trace contextRef="#ctx0" brushRef="#br0" timeOffset="84868.47">8345 17011 1240 0,'4'3'431'15,"9"3"-380"-15,6 2-45 16,7-1-2-16,6-1-59 16,8-5-372-16</inkml:trace>
  <inkml:trace contextRef="#ctx0" brushRef="#br0" timeOffset="85121.01">8793 16895 760 0,'0'13'474'16,"-1"4"-36"-16,-12 11-213 15,-3 3-44-15,-13-2-92 16,-1-3-26-16,-1-5-28 16,-1-12-25-16,11-11-59 15,3-4-36-15,8-17-41 16,5-2 12-16,5-5 50 15,2-2 30-15,11 5 63 16,4 8 22-16,7 13 50 16,3 7 16-16,-2 16 3 15,3 9-8-15,-5 9-40 16,1 3-14-16,-1-7-29 16,-3 2-29-16</inkml:trace>
  <inkml:trace contextRef="#ctx0" brushRef="#br0" timeOffset="85905.27">9835 16785 656 0,'-8'-3'341'0,"-15"-1"-74"15,-5 3-50-15,-2 2-55 16,-3 3-33-16,10 4-66 16,7 2-28-16,15 2-38 15,11 4-11-15,18 2-1 16,4 0 9-16,7-2 8 0,-6-3 4 15,-6 0-19-15,-2-4-11 16,-15-6-1-16,-4-3-4 16,-14 0 18-16,-10-2 8 15,-7 5 1-15,-4 0 2 16,-5 0 7-16,0 3 8 16,5-3-3-16,9 3-4 15,13 5-3-15,6-2-5 16,12 5 4-16,4 1 6 15,7-3 1-15,7 4 2 0,-3-6-1 16,1-5 2-16,0-2 1 16,-5-6 1-16,4-6 3 15,-6-6 0-15,-1-5 0 16,-3-1 0-16,-7-2 11 16,-1 7 10-16,-3 5 11 15,-4 5-4-15,1 12-17 16,2 8-7-16,2 8-15 15,1 6 6-15,2-2-2 16,5-3-2-16,4-9 1 16,2-2 0-16,-2-12 37 15,1-5 9-15,-4-10 9 16,1-6 5-16,-5-4-33 16,0-1-10-16,-6 2-21 0,-1-1-47 15,2 5-159 1,-2 1-85-16</inkml:trace>
  <inkml:trace contextRef="#ctx0" brushRef="#br0" timeOffset="86288.76">10497 16849 871 0,'-7'-7'391'0,"-12"-4"-178"16,-6 2-31-16,-4 0-47 16,-1 6-28-16,6 4-50 15,7 4-22-15,7 5-33 16,4 3-5-16,6 2-5 16,6 2 1-16,8 2 7 15,8-4 2-15,-1-3 4 16,-1-4 2-16,1-7-14 15,-6 1-8-15,-9-8-3 16,-3 0-3-16,-12 1 8 16,-7 2 6-16,-12 5 6 15,-1 5 11-15,3 4 23 16,1 6 11-16,12 4 17 16,6 1-4-16,8 2-8 0,8-5-3 15,15-4-16-15,4-2-4 16,8-6-8-16,5-1-14 15,0-4 445-15</inkml:trace>
  <inkml:trace contextRef="#ctx0" brushRef="#br0" timeOffset="86771.65">10724 16968 544 0,'-2'1'334'16,"1"1"-54"-16,2 5-75 16,-1-7-17-16,0 0-51 15,15 7-22-15,40 9-40 0,-29-17-19 16,3-8-21-16,-4-7-5 16,-8-7-3-16,-2-4-2 15,-15 0-14-15,-4 1-9 16,-18 5-11-16,-7 2-3 15,-1 10-2-15,-5 5 1 16,9 12 4-16,4 11 2 16,6 15 12-16,11 7 8 15,6 13 9-15,6 5 4 16,7-4 2-16,0-2-3 0,4-6-5 16,-5-6-5-16,-2-11-50 15,0-4-66-15</inkml:trace>
  <inkml:trace contextRef="#ctx0" brushRef="#br0" timeOffset="87068.86">10986 16825 1174 0,'8'2'518'0,"12"11"-228"15,0 15-132-15,0 21-65 16,1 9-17-16,-3 9-17 15,1-4-11-15,-9-3-10 16,-9-7-4-16,-10-8-15 16,-11-7-2-16,-6-15-19 0,-3-8-21 15,5-22-33-15,4-11-11 16,14-18 10-16,8-8 16 16,10-3 29-16,6 0 8 15,10-1 12-15,7 5 13 16,8 0 21-16,0 1 2 15,-3 11-7-15,-10 7-13 16,-12 11-74-16,-4 9 423 16</inkml:trace>
  <inkml:trace contextRef="#ctx0" brushRef="#br0" timeOffset="87755.82">11652 16843 600 0,'-17'-4'318'0,"-9"-3"-80"15,-7 2-78-15,8 3-37 16,6 4-47-16,7 3-24 15,7 4-35-15,6 3 0 0,11 1 1 16,6-3-2 0,-8-6-3-1,-1 1-2-15,36 8 2 0,-5-4 1 0,-4-9 3 16,-25-5-3-16,-14-2-16 16,-2-1-6-16,-14 5-7 15,-11 0 0-15,-5 9 11 16,-3 3 4-16,8 8 7 15,7 1 0-15,10 3 8 16,8 0 0-16,9-1 9 16,7 1 8-16,13-1 7 15,5-4 1-15,4-7-8 16,7-2-7-16,-7-12-4 16,0-4 0-16,-1-4-1 15,-4-4-1-15,0-7-4 16,-5-1-2-16,-5-5-3 15,-4 2-1-15,-1 11-9 16,-5 5 16-16,-5 11 5 0,-3 6 1 16,0 8 10-16,-1 5-16 15,1 6-7-15,1-2-2 16,4 0 5-16,3-2-25 16,2-2-141-16,4-2-127 15</inkml:trace>
  <inkml:trace contextRef="#ctx0" brushRef="#br0" timeOffset="88038.62">12343 16872 990 0,'1'6'470'0,"-2"10"-177"16,-7 7-75-16,-8 11-75 16,-7 0-43-16,-6-7-52 15,5-3-15-15,-2-10-8 16,3-8-2-16,4-3-6 15,-4-10-14-15,5-7-23 16,4-2-9-16,5-13-6 16,9 3 6-16,4-4 13 15,8 2 3-15,9 10 18 16,-4 2 10-16,6 14 20 16,-4 8 12-16,-5 17-5 15,2 6-1-15,-6 11-14 16,2 0-7-16,-5-1-8 0,2-3-56 15</inkml:trace>
  <inkml:trace contextRef="#ctx0" brushRef="#br0" timeOffset="88490.68">12542 16827 892 0,'13'7'412'15,"7"6"-181"-15,-2 15-79 16,-5 2-21-16,-10 5-36 15,-3-1-16-15,-11-7-26 16,-2-1-8-16,-2-11-9 16,2-5-4-16,8-5-5 15,5-9-6-15,5-12-19 16,6-6-7-16,6-14-10 16,1 0-1-16,0 0 10 0,-4 2 3 15,-4 12 2-15,-4 9 0 16,-7 14 11-16,2 9 6 15,0 18 8-15,1 5 5 16,6 1-6-16,0 3-3 16,6-7-5-16,6-4-4 15,9-7-13-15,-1-8-38 16,8-11-148-16,5-9-206 16</inkml:trace>
  <inkml:trace contextRef="#ctx0" brushRef="#br0" timeOffset="88754.89">13205 16885 502 0,'3'5'369'0,"-1"7"77"16,-11 5-99-16,-2 10-114 16,-6 1-55-16,-6-2-96 15,0-2-21-15,-8-4-16 16,-2-7-5-16,2-13-7 16,5-1-3-16,3-14-7 15,2-5-4-15,6-5-11 16,2-2-6-16,12 2-7 15,6 5-6-15,12 9-7 16,3 1 2-16,5 14 14 16,0 7 7-16,1 12 18 15,-1 7 3-15,-3 2-5 16,-1-1-5-16,-7-6-5 16,-4-4-9-16,-5-6-100 15,-5-6-69-15</inkml:trace>
  <inkml:trace contextRef="#ctx0" brushRef="#br0" timeOffset="88910.65">13027 16590 1481 0,'7'6'546'0,"4"7"-438"15,2 10-44-15,-3 9-44 16,-4 1-9-16,2 4-222 15</inkml:trace>
  <inkml:trace contextRef="#ctx0" brushRef="#br0" timeOffset="89822.66">13596 17065 1160 0,'2'3'556'15,"3"8"-210"-15,-6-6-179 0,-1 1-42 16,-1 0-61 0,-1-6-58-16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9:32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12370 437 0,'0'0'311'0,"0"0"7"0,-1 1-101 15,1-1-30-15,0 0-51 16,-2 0-28-16,1 0-41 0,1 0-14 16,-1 0-14-16,1 0-1 15,0 0 3-15,0 0-1 16,0 13-2-16,5 31 0 16,-3-18-9-1,-1-1-3-15,3 15-11 16,-2 8-5-16,1 22-2 15,0 13-1-15,0 18-2 16,2 5-1-16,2 0-1 16,2-2 1-16,0-7-1 0,-1-5 1 15,-3-11 1-15,-3-8 1 16,-2-19 3-16,-3-14 1 16,-4-12 4-1,0-9 2-15,0-6 7 0,0-2 3 16,2-6-2-16,1 0-2 15,3-3-8-15,0 2-4 16,-1 0-2-16,1-4-1 16,0 0-2-1,1 0-2-15,-1 0-3 0,0 0 0 0,0 0 0 16,-1-1 3 0,1 0 3-16,0-1 1 0,0 1-1 15,-8-3-5-15,-8 1-3 16,-30-38-1-16,25 21 2 0,2-2 3 0,-6-1 8 31,4 0 3-31,7 9 9 16,3 2 3-16,9 9-2 15,2 3-6-15,1 4-13 16,0-4-6-16,1 2-5 16,11 21 3-16,28 36 4 15,-18-31 0-15,1-3 1 16,0-1 1-16,-3-6 0 15,0-3-1-15,-3-10 1 16,-1-1 4-16,2-8 6 0,3-4 4 16,6-6 11-16,5-4 2 15,4-6 2 1,2-3 3-16,-8-5-4 0,-7 0 0 16,-10 6 0-16,-10 2-2 15,-3 10-28-15,-5 3-98 16</inkml:trace>
  <inkml:trace contextRef="#ctx0" brushRef="#br0" timeOffset="500.95">18283 13537 1068 0,'-2'1'472'15,"0"6"-259"-15,2 2-78 0,0 15-90 16,0 8-28-16,4 10-12 0,5 9 0 31,2 7-1-31,1 2 0 0,-1 0 1 0,1-6 0 16,-1-10 1-16,-1-9 0 15,-3-14-2-15,-4-5-18 0,-2-12-97 16,0-3-73 0,-1-7-310-16</inkml:trace>
  <inkml:trace contextRef="#ctx0" brushRef="#br0" timeOffset="680.8498">18251 13502 1007 0,'5'-1'442'0,"4"-3"-243"16,7-2-60-16,11 5-74 0,4 1-25 15,11 8-17-15,-1 4-4 16,-6-2-7 0,-3 2-37-16,-10-2-207 0</inkml:trace>
  <inkml:trace contextRef="#ctx0" brushRef="#br0" timeOffset="922.83">18330 13758 928 0,'-1'4'437'0,"2"0"-170"15,8-4-82-15,15 0-82 16,9-2-20-16,5 1-30 0,-2 1-17 15,-4 3-20 1,-9 3-15-16,-3 0-258 0</inkml:trace>
  <inkml:trace contextRef="#ctx0" brushRef="#br0" timeOffset="1394.4">18606 13946 909 0,'-1'1'413'0,"1"3"-183"0,5 2-158 15,-5-6-36-15,0 0-29 0,14 2 1 16,33 5 1-16,-27-9 1 16,-5-4 1-16,-3-1 1 15,-5-1 7-15,-3 0 2 16,-5-4 4 0,-3-2 0-16,-4-2 0 0,-1 0 2 15,-9 5 2-15,1 2 1 0,-5 9 1 16,2 4-2-16,2 11-8 15,2 0-6 1,7 10-12-16,3 2-5 0,4-1-2 31,5 5 4-31,4-8 8 16,6 2 2-16,8-7 5 16,1-1-4-16,5-4 1 0,0-6-1 0,-2-4-1 15,-3-4-2 1,-1-7-16-1,-2 1-85-15</inkml:trace>
  <inkml:trace contextRef="#ctx0" brushRef="#br0" timeOffset="2071.84">18269 13205 753 0,'-4'0'362'0,"-5"0"-131"16,0-1-38-16,3 0-79 0,3-1-27 16,5 2-56-16,-2 0-12 15,0 0-6-15,23 5-5 16,48 14 0-16,-16-8-3 15,2 1-1 1,-3-2 0-16,-5-2-1 0,-11-6-1 0,-5-2-25 16,0-2-28-16,-12-4-97 15,-6 2-61 1,-12-2-120-16,-3-6-24 0,-9-1 82 16,-3-2 87-16,-6-6 245 15,-1 1 97-15,1 2 81 16,4 2 4-1,2-1-45-15,3 7-20 0,3 2-19 16,1 1-8-16,2 8-37 16,3 2-33-16,4 4-56 15,3 2-22-15,9 5-19 16,2 2 8-16,6 7 8 0,4 0 1 16,-5 3 4-1,-2 0 2-15,-8-7 6 0,-5 2 5 16,-8-3 15-16,-4 0 19 15,-10 0 18-15,-2-2 5 16,-1-1-8 0,-3-4-22-16,5-8-38 0,4-5-38 15,10-17-528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29:58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 7680 525 0,'3'-7'311'0,"-3"-11"-16"0,0 5-33 16,-15-4-44-16,-3 2-22 16,-7 8-71-16,-3 4-28 15,-6 10-57-15,-2 4-21 16,-2 11-22-16,0 2-14 15,11 12-18-15,6 1-6 16,21 2 6-16,7-1 5 16,21-8 17-16,6-1 6 15,5-12 10-15,3-4 5 0,-11-11 7 16,-9-3 7-16,-14-1 13 16,-8-4 2-16,-9 4-2 15,-10-2-6-15,-19 1-17 16,-6 5-5-16,-10 7-7 15,6 11 0-15,14 9-9 16,6 1-3-16,15 2-9 16,7-1-3-16,12-3 2 15,3-1 4-15,12-2 11 16,8-5 5-16,8-1 10 16,4-5 3-16,-1-7-32 0,-2-2-59 15,-16-7-237-15</inkml:trace>
  <inkml:trace contextRef="#ctx0" brushRef="#br0" timeOffset="150.13">1663 7844 873 0,'-4'-3'412'0,"-13"-2"-161"15,15 0-173-15,4 4-46 0,10 6-49 16,12 4-63-1</inkml:trace>
  <inkml:trace contextRef="#ctx0" brushRef="#br0" timeOffset="466.61">2395 7964 978 0,'-14'-2'478'0,"-15"-2"-168"0,-3 3-90 16,-3 3-105-16,4 6-46 16,4 6-66-16,5 2-26 15,11 9-23 1,5 0 0-16,11 2 9 0,8-2 10 0,11-4 12 31,2-3 5-31,2-8 7 16,-1-3 5-16,-7-7 12 0,-2-2 11 15,-11-3 18-15,-7-1 4 16,-14-3-4-16,-5 3-9 16,-7 0-20-16,-1 1-7 15,8 4-78-15,1-4-90 16</inkml:trace>
  <inkml:trace contextRef="#ctx0" brushRef="#br0" timeOffset="649.79">2361 7999 983 0,'12'-3'463'0,"11"2"-189"0,16-7-129 15,10 3-32-15,7 2-56 0,3-3-21 16,-5 4-21 0,-5 1-2-16,-13 1-19 0,-7 0-47 15,-7 0-166-15,-7-1-153 0</inkml:trace>
  <inkml:trace contextRef="#ctx0" brushRef="#br0" timeOffset="797.08">2713 7984 812 0,'-2'8'390'0,"-6"8"-136"16,3 2-59-16,4 4-63 0,1 1-28 15,1-1-46-15,4-1-17 16,4-6-17-16,4-4-2 15,7-1-126-15,1-6-132 16</inkml:trace>
  <inkml:trace contextRef="#ctx0" brushRef="#br0" timeOffset="1171.21">3002 8004 845 0,'-10'3'447'16,"-7"1"-97"-16,4 8-215 15,3-2-43-15,10 9-55 16,4 0-13-16,9 2-13 16,2-4 5-16,2-3 3 15,3-2 3-15,-2-9 2 16,2 1 1-16,-1-4 3 16,0-5 3-16,-5-7 5 0,-3 1 0 15,-6-4-5-15,-3 0-5 16,-3 6-15-16,-1 2-9 15,-2 6-16-15,4 3-8 16,0-2-4-16,0 0 3 16,3 7 11-1,5 8 5-15,33 23 5 0,-12-30 2 16,-6-3 12 0,12-5 12-16,-2-4 25 0,-2-3 12 15,1-9 20-15,-14 2-1 16,-10-3-18-16,-8 0-10 15,-7 4-59-15,-3 4-66 16,-4 3-276-16</inkml:trace>
  <inkml:trace contextRef="#ctx0" brushRef="#br0" timeOffset="1630.6698">4009 8025 940 0,'0'-1'437'16,"6"-2"-187"-16,11-2-116 0,14 5-37 16,15 0-37-16,3-1-10 0,6 1-25 15,-7-1-4 1,-8-3-4-16,-7 5-8 16,-18-1-65-1,-6 4-51-15,-17-1-97 0,-6 1-55 16,-8-1-31-16,-6 1 48 15,2-3 105-15,3 2 91 16,7 3 180-16,3-1 34 16,9 8 37-16,0-3-10 15,5 5-58-15,3 1-24 16,4 4-48-16,-1 5-20 16,4 0-27-16,3-1-6 15,0-3-55-15,4-3-117 0</inkml:trace>
  <inkml:trace contextRef="#ctx0" brushRef="#br0" timeOffset="1920.23">4673 8060 1169 0,'-21'-6'533'16,"-13"-3"-255"-16,2 3-152 15,2 1-57-15,9 9-69 16,6 6-21-16,2 7-22 0,6 5 0 16,7 3 8-1,1-1 8-15,11-3 18 0,4-4 7 16,9-6 18 0,5-5 12-16,2-8 24 0,-2-4 7 15,-8-8 25-15,-7-2 11 16,-10-5-2-16,-5-3-10 15,-8 3-43-15,-4 4-59 16,-2 8-194-16</inkml:trace>
  <inkml:trace contextRef="#ctx0" brushRef="#br0" timeOffset="2506.12">5493 8052 759 0,'-12'-8'407'0,"-9"-4"-122"16,-3 9-120-16,-1 4-47 0,-4 14-76 16,2 4-23-16,7 11-37 15,2 4-9-15,18 1 1 16,4 1 5-16,14-5 13 0,6-4 7 15,8-11 22 1,3-7 14-16,-7-11 18 16,2-4 16-16,-18-8 22 15,-11-1 5-15,-7-1-6 16,-14-1-16-16,-6 2-40 16,-1 3-39-16,-3 3-137 15,3 1-142-15</inkml:trace>
  <inkml:trace contextRef="#ctx0" brushRef="#br0" timeOffset="2758.08">5607 8027 1166 0,'-4'-1'544'0,"2"1"-244"16,-4 4-169-16,5-4-58 15,0 2-61-15,-3 22-12 16,3 35-2-16,8-26 2 0,8 0 2 15,6-4 2-15,10-5 3 16,3-7 3-16,2-10 5 16,1-6 6-1,-2-8 18-15,-5-5 6 0,-13-8 6 16,-1 0-2-16,-10-3-24 16,-1-1-40-16,-5 0-124 15,-5-5-91-15,-6 0-217 16</inkml:trace>
  <inkml:trace contextRef="#ctx0" brushRef="#br0" timeOffset="2867.23">5764 7925 665 0,'-3'-4'398'0,"-3"0"-40"15,3-3-71-15,2 7-131 0,1-1-62 16,6 1-87-16,-6 0-5 16,0 0-230-1</inkml:trace>
  <inkml:trace contextRef="#ctx0" brushRef="#br0" timeOffset="3148.13">6168 8038 772 0,'-3'-1'430'16,"-7"1"-74"-16,-10 0-90 0,-6 5-126 15,-1 5-49-15,1 6-75 16,3 5-24-16,8 4-20 15,7 4-4-15,9 0 0 16,7-4 9-16,13-8 27 16,6-2 13-16,8-8 20 15,0-5 7-15,-5-5 18 16,-6-4 18-16,-13-1 13 16,-7 0 7-16,-14 1-26 15,-10 1-26-15,-6 2-37 16,-2-2-54-16,5-2-208 15</inkml:trace>
  <inkml:trace contextRef="#ctx0" brushRef="#br0" timeOffset="3302.37">6222 8031 897 0,'19'1'486'16,"11"2"-104"-16,16 2-212 15,2 0-47-15,2-4-68 16,-2 0-17-16,-7-1-20 15,0 0 0-15,-9 0-76 16,-4-3-75-16,-12-1-212 16</inkml:trace>
  <inkml:trace contextRef="#ctx0" brushRef="#br0" timeOffset="3686.66">6461 8069 784 0,'0'11'368'0,"1"16"-147"15,3-1-44-15,-1 3-60 16,4-1-16-16,-2-3-34 16,0 0-7-16,3-9-18 15,-2-8-8-15,5-8-34 16,1-7-29-16,3-13-75 16,4-1-24-16,0-6 13 15,1 1 23-15,2 3 60 0,-8 5 45 16,8 8 62-16,-2 4 27 0,-6 10 43 31,5 7-5-31,-18 6-41 16,-1 0-17-16,-7-2-32 15,2-1-16-15,3-5-11 16,2-2-8-16,10-7-3 16,6-5-2-16,11-8-3 0,5-2-2 15,0-2-5-15,4 5 0 16,-9 7-2-16,-5 7-1 15,-4 9-4-15,-8 5 0 16,-5 7 2-16,-1 2-55 16,-7 1-419-16</inkml:trace>
  <inkml:trace contextRef="#ctx0" brushRef="#br0" timeOffset="3907.68">7069 7974 1522 0,'2'8'573'0,"2"12"-412"15,5 12-70-15,2 14-49 16,-1 9-2-16,4 14-21 16,-3 5-5-16,-2 4-5 15,2-4-2-15,-1-14 1 0,2-14 10 16,-1-18-123-1,-1-7-108-15</inkml:trace>
  <inkml:trace contextRef="#ctx0" brushRef="#br0" timeOffset="4310.4398">7168 8280 1185 0,'9'-2'439'15,"17"-2"-348"-15,6 1-41 16,6 2-38-16,3-2 3 0,-2-8-82 16,3-3-54-16,3-10-71 15,4-3-8-15,2 2 81 16,-4 1 83-16,-7 5 155 16,-9 8 33-16,-12 7 50 15,-9 4-2-15,-14 14-42 16,-10 2-22-16,-10 7-38 0,-6 5-24 15,-7-3-39 1,-2-2-5-16,4-7-5 16,4-8-4-16,10-12-16 15,6-7-5-15,7-8-11 16,0-5-5-16,7 2-1 16,7 0 8-16,5 7 19 15,15 4 10-15,3 7 17 16,2 5-1-16,6 12-8 0,-2 4-2 15,3 11 0 1,-4 0-6-16,-5-1-9 0,-3 0-123 0</inkml:trace>
  <inkml:trace contextRef="#ctx0" brushRef="#br0" timeOffset="5080.12">8856 7750 888 0,'-11'0'366'15,"-15"-3"-189"-15,-10 2-15 16,-2 5-44-16,0 0-20 0,14 4-77 15,10 4-33-15,16 0-25 16,13 3-2-16,20 4 11 16,4-3 12-16,3 1 12 15,-5 1 4-15,-15-1 9 16,-9 3 4-16,-13-1 13 16,-9 1 10-16,-13 2 13 15,-5 2 1-15,-12-1-10 16,2 0-11-16,7-2-18 15,5-4-4-15,15-3-7 16,6 0-2-16,8-6-5 16,5 0-1-16,7-2 1 15,1-1 1-15,-3 7 4 16,-7-1 2-16,-11 12 1 0,-11 3 1 16,-13 7 7-1,-2 5 7-15,-1 3 12 16,5-3 0-16,20-8-13 0,11-3-7 15,25-9-9 1,9-6-1-16,17-2 6 0,-1-9 3 16,-2-6-69-16,-2-3-72 15,-9-9-273-15</inkml:trace>
  <inkml:trace contextRef="#ctx0" brushRef="#br0" timeOffset="5432.4">9136 8160 1003 0,'-1'3'406'16,"-3"7"-238"-16,1 2-45 0,1 11-28 15,1 3-10-15,0 3-31 16,1-1-8-16,1-3-15 0,0-5-4 16,1-9 2-16,-2-4 11 15,0-10 15 1,-5-5 2-16,0-9-3 15,1-6-12-15,-2-4-20 16,3-1-7-16,3-2-14 0,4 0-5 16,12 2-16-1,5 4-4-15,7 5-2 16,-2 7-2-16,4 9 6 16,-6 3 7-16,-5 11 7 15,-1 4 6-15,-8 5 5 16,-1 5 1-16,-6 6-1 0,0 0 1 15,-3 1-1-15,2-1 0 16,4-6-64 0,0-4-94-16</inkml:trace>
  <inkml:trace contextRef="#ctx0" brushRef="#br0" timeOffset="5829.71">9661 8139 1042 0,'-16'-10'506'0,"-14"-4"-200"0,1 7-151 15,2 5-55-15,5 6-73 16,3 2-27-16,11 7-29 16,3 2-4-16,8 0 0 15,6 2 7-15,4 0 17 16,8-2 6-16,4-1 5 15,4-2 3-15,2-9-11 16,-3 2-12-16,-11-5-8 16,-4 0-2-16,-13-2 11 15,-8-2 11-15,-17-2 14 16,-3 4 13-16,-8 1 23 16,4 2 2-16,6 7-5 15,4 1-13-15,11 4-28 16,3 3-4-16,8 4-9 15,4 0-1-15,8 4 6 16,3-3 5-16,8-2 5 16,6-5 1-16,8-7-70 0,2-4-60 15,6-11-211-15</inkml:trace>
  <inkml:trace contextRef="#ctx0" brushRef="#br0" timeOffset="6138.57">9993 8233 728 0,'-5'-8'427'15,"-13"-5"-47"-15,-6-2-65 0,-4 3-124 16,-2 4-51-16,6 8-89 16,6 3-39-16,3 9-39 15,8 6-8-15,6 5-2 16,1 4 2-16,10 1 17 0,5 1 6 16,7-5 12-16,2-3 4 15,3-9 9-15,-3-6 4 16,-2-10 11-1,0-9 6-15,-7-10 9 16,-4-4 4-16,-8-7 5 0,-3-7 12 16,-12-7 12-16,-1-5-3 15,2-1-27 1,3 3-20-16,11 10-39 0,8 8-15 16,5 11-7-16,2 9-6 15,2 15-48 1,-2 5-54-16,3 17-268 15</inkml:trace>
  <inkml:trace contextRef="#ctx0" brushRef="#br0" timeOffset="6303.85">10179 8218 851 0,'1'7'413'15,"0"9"-131"-15,2 0-76 0,-1 7-92 0,1 1-26 16,1 1-46-16,3 2-14 15,-7-9-69-15,0 0-96 16</inkml:trace>
  <inkml:trace contextRef="#ctx0" brushRef="#br0" timeOffset="6429.37">10182 8046 884 0,'3'-5'370'0,"6"-2"-239"15,-1 7-65 1,4 11-89-16,-3 1-147 0</inkml:trace>
  <inkml:trace contextRef="#ctx0" brushRef="#br0" timeOffset="6706.59">10456 8203 947 0,'-13'-4'488'15,"-5"1"-160"-15,-5 3-131 0,1 0-63 32,7 10-84-32,-2 2-42 0,6 7-30 0,4 7-5 15,6 4 0 1,7 2 11-16,12-4 22 0,3-8 9 16,9-10 20-1,3-9 18-15,-2-13 21 0,5-2 17 31,-14-12 19-31,-8-1-12 0,-15 0-23 16,-13-2-22-16,-6 8-39 16,2 1-24-16,6 9-113 15,7 5-106-15</inkml:trace>
  <inkml:trace contextRef="#ctx0" brushRef="#br0" timeOffset="6892.35">10827 8444 963 0,'2'10'480'0,"-1"13"-143"16,-1 0-71-16,-13-6-114 0,-6 1-31 15,1-2-72-15,-7-2-119 16</inkml:trace>
  <inkml:trace contextRef="#ctx0" brushRef="#br0" timeOffset="7589.89">11401 8165 652 0,'-14'-8'382'16,"-12"-5"-50"-16,-4 4-84 0,-1 9-124 15,5 8-40-15,5 14-70 16,6 5-23 0,11 9-26-16,3 4 2 0,15 2 17 15,2-1 7 1,8-6 10-16,7-9 5 0,-1-13 8 15,5-7 5-15,-7-13 11 16,-2-6 5-16,-11-9 9 16,-8-2 0-16,-7-2-3 15,-8-1-4-15,-7 8-11 16,-5 4-3-16,0 15-15 16,-1 7-8-16,3 19-13 15,3 9-5-15,6 12 0 16,4 6 2-16,7 1 8 15,2 1 5-15,1-4 5 16,1-6 3-16,-2-6 7 16,4-8 1-16,5-9 6 15,0-6-12-15,5-12-129 0,-1-8-142 16</inkml:trace>
  <inkml:trace contextRef="#ctx0" brushRef="#br0" timeOffset="7877.87">11673 8274 727 0,'-8'-7'421'0,"-8"-7"-45"15,-1 7-156-15,2 3-113 16,2 6-40-16,3 6-52 16,3 7-15-16,7 7-17 15,2 3-3-15,11 4 8 16,4-1 3-16,11-3 9 15,-5-5 6-15,5-10 8 16,-3-6 7-16,-10-13 13 16,7-3 5-16,-15-12 10 15,-2-3 3-15,-5 1-5 0,-10-5-6 16,-4 8-21-16,-7 3-13 16,-4 7-40-16,5 8-54 15,3 7-248-15</inkml:trace>
  <inkml:trace contextRef="#ctx0" brushRef="#br0" timeOffset="8197.3">11817 8418 741 0,'14'12'379'16,"11"2"-121"-16,8-3-120 16,0 0-37-16,2-13-26 15,-3 2 12-15,-3-10 1 16,-1-5-1-1,-7-7-13-15,-4-6-18 0,-16-3-9 16,-7-1 0-16,-15 0-9 16,-6 4-6-16,-3 10-17 15,0 6-15-15,3 12-28 16,4 8-14-16,1 13 3 16,1 5 9-16,10 14 19 15,0 2 13-15,13 10 3 16,3 0-1-16,6-1 1 15,3-2 0-15,-3 0 1 16,1-1 1-16,0-6 5 0,0-5 1 16,3-14-34-16,-1-12-72 15</inkml:trace>
  <inkml:trace contextRef="#ctx0" brushRef="#br0" timeOffset="8698.01">12165 8234 751 0,'0'-5'424'0,"4"-4"-74"0,7 4-201 16,4 3-44 0,11 2-64-16,0 0-16 15,9-1-9-15,-4 1-2 0,-2 0-1 16,-5 0 3-16,-10 0 4 15,-4 0 3 1,-10-1-6-16,-9 1-5 0,-7 4-12 16,-4 2-5-16,1 8 0 0,-1-1 3 15,0 6-1-15,7 4 1 16,1 4-1 0,9 6 2-16,3-4 4 0,-2 1 3 15,14-5 2-15,-2-5-1 16,12-5 6-1,5-3 2-15,2-14 6 16,4-2 4-16,-4-10 1 16,0-9 1-16,-3-5-4 15,-4-4 0-15,-1-3 0 16,-6 5 1-16,-8 7-4 16,-1 7 7-16,-6 12-8 15,0 1-5-15,0 11-9 16,0 3-11-16,2 7-7 15,0 6 4-15,2 6 9 16,-2 3 1-16,0-3 6 0,3 1-15 16,-4-9-121-16,1-7-100 15</inkml:trace>
  <inkml:trace contextRef="#ctx0" brushRef="#br0" timeOffset="8848.8598">12550 8086 1341 0,'-2'-6'571'0,"-1"-4"-333"16,2 0-98-16,2 7-132 15,4 3-30-15,9 5-111 16,4 11-125-16</inkml:trace>
  <inkml:trace contextRef="#ctx0" brushRef="#br0" timeOffset="9167.6">12919 8314 878 0,'-3'-4'425'0,"-6"-8"-145"0,-5 0-39 15,-7 1-56-15,-5 1-38 0,-1 9-67 16,2 1-27-1,3 7-53-15,0 4-13 16,13 11-11-16,-1 7-2 16,10 6 0-16,11 3 9 15,5-7 11-15,10-6 6 16,4-9 17-16,5-7 5 16,-6-9 13-16,-3-2 10 15,-8-12 17-15,-7-5 2 16,-6-12-8-16,-5-5-10 15,-8-3-60-15,-3 4-51 0,-1 7-221 16</inkml:trace>
  <inkml:trace contextRef="#ctx0" brushRef="#br0" timeOffset="9701.73">13208 7890 640 0,'7'-11'405'16,"9"-10"-26"-16,2 7-132 15,-2 1-37-15,3 12-80 16,-4 4-43-1,-7 10-58-15,-2 9-13 0,-8 13-8 16,1 6-3 0,-3 3 5-16,1-1 0 0,4-6-2 0,4-4 0 15,3-6 1-15,1-5 1 16,2-11 3 0,-2-4 1-16,1-7 6 0,1 0 3 15,-4-5 5-15,-2-3-1 16,-3 4-7-1,-2-3-12-15,0 7-23 0,-2 6-11 0,1 13-10 32,1 9 4-32,4 15 13 0,1 10 7 0,6 15 5 15,0 1 2-15,-1-1 1 16,-5-7 1 0,-12-16 9-16,-5-4 8 15,-15-15 14 1,-2-8 9-16,1-14 19 15,1-9 3-15,9-12-14 16,6-5-19-16,10-4-79 16,5 5-53-16,9 3-140 15,0 6-128-15</inkml:trace>
  <inkml:trace contextRef="#ctx0" brushRef="#br0" timeOffset="11419.69">13768 8358 954 0,'7'1'408'16,"9"13"-197"-16,-1 6-39 15,-4 12-16-15,-4 2-8 16,-11-2-34-16,-4-1-24 15,-14-8-50-15,-16-6-84 16</inkml:trace>
  <inkml:trace contextRef="#ctx0" brushRef="#br0" timeOffset="12784.75">2029 9201 875 0,'-4'8'380'16,"-11"12"-206"-16,-6 7-18 0,-12 10-52 15,-3 4-35-15,-3-1-39 16,6-2-5 0,10-10 3-16,0-11 6 15,9-15-11-15,-3-6-14 16,6-18-36-16,3-6-16 0,8-9-2 15,2-3 10-15,8 5 31 16,3 8 18-16,2 10 5 16,-2 9-3-16,3 13-16 15,3 8-11-15,8 16 0 16,7 5 6-16,2 8 7 0,1-3 4 16,-1-3 6-1,-5-8 3-15,-3-10 5 0,-4-6 1 16,-6-11-1-1,-3-1-4-15,-8-10-2 0,-2-7 2 16,-6-5 0-16,-2-5 3 16,3 4-7-16,0 4-6 15,3 7-19-15,-1 6-15 16,4 12-8-16,-2 6 4 16,2 5 17-1,-4 5 15-15,-2-4 12 0,0 0 0 16,0-8 3-16,2-2 3 15,0-6 11-15,-2-5 2 16,2-11-5-16,4-5-5 16,1-11-17-16,4 1-6 0,8 1-8 15,0 0-2-15,8 8-4 16,-3 5-3-16,-4 9-5 16,0 6 0-16,0 16 2 0,-2 1 6 15,1 10 13 1,-3 2 12-16,-4-2-135 15,1 3-138-15</inkml:trace>
  <inkml:trace contextRef="#ctx0" brushRef="#br0" timeOffset="13045.24">2678 9457 467 0,'4'-7'347'15,"5"-4"34"-15,-7-4-136 16,1 0-35-16,-3-3-38 15,-6 1-24-15,-6-1-16 16,-3 3-45-16,-6 4-43 16,-5 4-15-16,3 10-30 15,1 2 17-15,4 7-11 0,6 3-11 16,11 8-14-16,0 0-1 16,7 7 3-16,2-7 6 15,0-3 9-15,7-2 2 16,1-10 6-16,2 1 3 15,5-9-50-15,-1-2-74 16,4-8-396-16</inkml:trace>
  <inkml:trace contextRef="#ctx0" brushRef="#br0" timeOffset="13248.3798">2785 9214 919 0,'0'-4'498'15,"-3"-5"-155"-15,7 11-165 16,1 10-62-16,5 13-82 15,5 13-5-15,-3 19-9 16,1 8-1-16,-3 9-5 16,0 2-3-16,-2-2-3 15,-7-6-1-15,0-3 2 16,-1-8 2-16,0-17-22 16,2-4-27-16,-3-23-168 15,1 0-212-15</inkml:trace>
  <inkml:trace contextRef="#ctx0" brushRef="#br0" timeOffset="13399.44">2884 9576 1068 0,'4'-6'421'0,"10"-6"-298"0,6-1-66 0,11 5-54 15,2 1 2-15,10 5-168 16,-2 4-152-16</inkml:trace>
  <inkml:trace contextRef="#ctx0" brushRef="#br0" timeOffset="13809.8">3268 9465 642 0,'0'-8'397'16,"-2"-13"-50"-16,-2 4-105 0,-5-4-27 16,-10-1-47-16,-3 3-18 15,-4 7-71-15,-3 8-29 16,7 7-40-1,-2 6-19-15,6 10-5 16,7 0-14-16,3 5-16 0,10 2-3 16,7-3 11-16,1-4 13 0,9-7 16 31,1 0 8-31,6-10 10 0,4-2 1 16,0-11-2-16,-7-2-10 15,0-9-1 1,-3-4-1-16,-4 1 5 15,3-5 11-15,-7 5 24 0,-1 5 10 16,-3 6 11 0,-1 4-1-16,0 10-34 0,5 4-15 15,0 14-17-15,7 5-5 0,0 5 7 16,-4 1 4 0,3-5 4-16,-7-3 3 15,2-8 5-15,-3-6 1 16,-2-7 37-16,3-5 5 15,-1-7 1-15,3-2-3 16,-1-3-32-16,-2-2-55 16,4 4-238-16</inkml:trace>
  <inkml:trace contextRef="#ctx0" brushRef="#br0" timeOffset="14146.37">3760 9374 518 0,'-2'-5'232'16,"-2"1"-101"-16,1 0-176 15</inkml:trace>
  <inkml:trace contextRef="#ctx0" brushRef="#br0" timeOffset="14582.05">3758 9396 797 0,'-3'0'373'0,"-6"1"-152"16,8 2-84-16,-1 11-85 0,-2 6-22 16,6 8-29-1,2 0 1-15,5-3 1 16,3-2 1-16,4-9 6 16,2-6 18-16,3-5 25 0,2-5 10 15,0-9 13-15,4 1-13 16,-6-13-15-16,1 0-5 15,-11-5-7 1,-2-2-5-16,-7 7-9 0,-2 5-6 16,0 11-18-16,-5 7-9 15,0 10-13-15,-1 6-3 16,6 7 2-16,5 4 6 16,6-4 10-16,7 3 6 15,1-8 6-15,0-6 5 16,3-7 12-16,-4-5 8 0,3-5 20 15,-3-4 7-15,-6-7 0 16,-2-6-7-16,-6-4-31 16,-2-4-47-16,-2-5-145 15,0 1-115-15</inkml:trace>
  <inkml:trace contextRef="#ctx0" brushRef="#br0" timeOffset="14761.03">4194 9202 653 0,'3'1'418'15,"4"5"-4"-15,0 11-187 0,0 5-65 16,2 21-54-16,2 8-26 16,4 17-44-1,-1 1-9-15,-2 4-15 0,-5-2-3 0,-6-9 1 16,0 3-1 0,0-16 2-1,0-8 3-15,0-18-101 16,2-12-104-16</inkml:trace>
  <inkml:trace contextRef="#ctx0" brushRef="#br0" timeOffset="14914.13">4321 9456 1186 0,'12'-1'430'16,"14"-4"-364"-16,8 4-34 0,0 0-50 15,2 0-105-15</inkml:trace>
  <inkml:trace contextRef="#ctx0" brushRef="#br0" timeOffset="15277.75">4767 9214 947 0,'-18'-1'458'16,"-13"-3"-149"-16,6 6-214 16,3 4-41-16,11 3-60 0,5 3-14 15,9 2-12-15,5 1 3 16,3 0 15-16,4 1 5 16,7-3 9-16,1-3 2 15,3-2-2 1,0-3-9-16,-11-3-23 15,-3-1-9-15,-13-1-2 0,-9 0 9 16,-9 2 24-16,-7 3 20 16,1 3 30-16,3 0 7 15,9 3 13-15,4 0-8 16,8 3-15-16,1 1-6 0,5 1-14 16,3 0-5-1,3-2-4-15,4 1-2 16,5-7 9-16,-1-5-31 15,1-6-235-15</inkml:trace>
  <inkml:trace contextRef="#ctx0" brushRef="#br0" timeOffset="15423.94">4782 9034 1375 0,'-3'-9'542'0,"-3"-7"-385"16,2 7-69-16,5 8-109 0,2 4-16 15,4 8-114-15,5 5-92 16,0 6-266-16</inkml:trace>
  <inkml:trace contextRef="#ctx0" brushRef="#br0" timeOffset="15579.6">4875 9275 725 0,'5'19'387'16,"1"17"-87"-16,-6-9-41 15,21 7-80-15,1-5-26 0,6-6-33 16,10 0-5-16,-21-20 17 15,-3-6-4-15,1-11-22 16,-1-3-18-16,0-9-45 16,0-2-25-16,-3 0-128 15,-2 3-116-15</inkml:trace>
  <inkml:trace contextRef="#ctx0" brushRef="#br0" timeOffset="15919.38">5390 9300 729 0,'-7'-4'414'16,"-6"-7"-71"0,-3 3-85-16,-1 4-102 0,2 2-54 15,-1 7-66-15,3 5-24 0,3 10-30 16,2 3-1-1,7 7 1 1,4 2 2-16,13-3 9 16,5-2 2-16,9-9 11 0,-1-10 8 15,-4-8 37-15,2-4 18 16,-10-10 16 0,-4-2 14-16,-7-6-6 0,-7-1-12 15,-9-3-24-15,-5 4-13 16,-6 4-155-16,3 3-421 15</inkml:trace>
  <inkml:trace contextRef="#ctx0" brushRef="#br0" timeOffset="16898.64">6275 9362 819 0,'13'3'351'0,"6"4"-189"15,-6 15-96-15,2 5-16 16,-12 11-19-16,-6 0 2 0,-6-1-4 16,-8-6-1-16,3-6-3 15,4-4 0-15,5-9 4 16,2-7 5-16,4-12-3 16,6-6-3-16,5-10-12 15,7-4-7-15,1 0 1 16,0-3 9-16,-5-2 11 15,-2 5 2-15,-4 6 19 16,-2 2-1-16,-7 15-11 16,2 5-3-16,-2 10-26 15,-2 7-10-15,7 9-7 16,-1 1-1-16,9-1 1 16,3 1 4-16,9-8 10 15,3-3-36-15,7-5-97 0,4-6-62 16,-1-7-61-16,1-7 37 15,-2-5 100 1,-1-6 61-16,-3-1 78 16,-3 3 38-16,-9 4 69 15,-6 4 32-15,-14 9 17 16,-3 3-18-16,-16 3-51 0,-2 5-30 16,-10 3-35-16,-3-3-15 15,1 0-11-15,0-6 1 16,6-5 2-16,3-5-1 15,8-7-8-15,5-3-9 16,9-2-17-16,2 0-7 0,9 7-7 16,3 2-7-16,2 5-1 15,2 8 5-15,5 11 15 16,1 1 11-16,3 9 13 16,2-3 1-16,1-4-4 15,2 0 1-15,-1-9 6 0,-2-3 3 16,-4-10 9-1,-2-7 3-15,0-5 1 16,-5-3-2-16,-2-5-8 16,0-4-3-16,-3-4-4 15,3 0-3-15,-2 8 2 16,-3 5 1-16,-2 13 3 0,-5 5 0 16,-1 12-4-16,0 5-5 15,0 14-5 1,1-2 0-16,2-1 27 0,6 0-70 15</inkml:trace>
  <inkml:trace contextRef="#ctx0" brushRef="#br0" timeOffset="17483">8255 9395 884 0,'-17'-8'462'0,"-21"-8"-122"16,2 2-71-16,-6 13-129 0,3 4-43 15,14 15-89-15,1 9-27 16,25 4-24-16,10 7-3 16,19-4 24-16,11-1 11 15,9-10 15-15,3-10 6 16,-7-9 9-16,-9-5 6 16,-12-9 18-16,-7-4 8 15,-12-14 9-15,-2-4 0 0,-13-14-6 16,-7-5-5-1,-7-9-10-15,-6-1-7 16,0 5-11-16,4 3-7 0,10 13-14 16,9 6-8-16,15 7-24 15,10 5-8-15,14 10-6 16,2 3 5-16,2 7-80 16,-3 6-73-16</inkml:trace>
  <inkml:trace contextRef="#ctx0" brushRef="#br0" timeOffset="17719.49">8475 9415 1070 0,'-1'-1'468'15,"0"1"-252"-15,0 7-48 0,1-7-87 16,0 7-22 0,1 23-26-16,8 29-14 0,1-30 2 15,7-5-44-15,6-6-486 16</inkml:trace>
  <inkml:trace contextRef="#ctx0" brushRef="#br0" timeOffset="17980.21">8745 9247 1016 0,'-2'-2'498'0,"-4"2"-181"15,1 7-150-15,2 25-113 16,2 18-25-16,3 21-4 15,5 9-5-15,2 4-3 16,1-3 0-16,-5-5-4 16,0-3 0-16,-2-12 1 15,1-7 0-15,0-22 1 16,2-11-11-16,3-18-93 16,0-6-81-16</inkml:trace>
  <inkml:trace contextRef="#ctx0" brushRef="#br0" timeOffset="18136.58">8787 9595 995 0,'0'-2'429'31,"6"-5"-239"-31,5 0-72 16,8 1-86-16,5 0-25 0,12 3-53 15,5 1-86-15</inkml:trace>
  <inkml:trace contextRef="#ctx0" brushRef="#br0" timeOffset="18490.19">9267 9362 749 0,'-16'-12'461'15,"-11"-9"-32"-15,-6 6-238 16,-3 7-66-16,4 11-90 15,7 4-32-15,12 11-32 16,1 1-6-16,23 4-1 16,3 3 7-16,12-3 19 0,5-5 8 15,-1-1 8-15,-1-6 5 16,-10-5-9-16,-1-4-2 16,-12-2-6-16,-9 0-5 15,-9 0 7-15,-11-2 0 16,-10 2 9-16,0 1 9 15,1 3 14-15,3 6 8 16,12 1 5-16,6-1-6 0,8 2-13 16,4-4-8-1,13 4-11-15,4 1 1 16,14 0 0-16,5 1 9 16,3-6-80-16,0-5-78 15</inkml:trace>
  <inkml:trace contextRef="#ctx0" brushRef="#br0" timeOffset="18809.92">9371 9263 891 0,'9'-18'347'0,"13"-20"-195"0,6 8-8 16,0 14 7 0,4 5 4-16,-7 17-37 0,-1 10-33 15,-2 21-22-15,-7 12 10 16,-6 22 3-16,-5 2-6 15,-5-1-23-15,-2-7-15 0,3-20-13 16,3-5-1-16,5-17 2 16,4-3 0-16,6-14 1 31,1-6 0-31,0-15-20 0,-4-4-12 16,-6-9-30-16,-8 0-15 15,-11 0 2-15,-9-2 3 16,-12 6 5-16,-7 5 0 0,-6 16-6 15,2 9 0-15,1 10 26 16,9 3-44-16,15 1-224 16</inkml:trace>
  <inkml:trace contextRef="#ctx0" brushRef="#br0" timeOffset="19319.88">10046 9402 383 0,'7'-5'276'16,"8"-6"39"-16,-2 0-9 15,-10 1-60-15,-3-1-44 16,-11 3-80-16,-5 1-27 0,-6 5-33 16,-2 2-14-16,3 4-23 15,1 5-15 1,7 5-26-16,4 2-6 16,8 1-1-16,1 1 2 15,13-3 8-15,3 3 5 16,6-7 8-16,1-5 5 15,-4-5 5-15,-2-3 3 16,-6-5-13-16,-3 4-6 16,-5-6-10-16,-8 3-7 0,-10 4 6 15,-6 2 2-15,-5 8 1 16,-3 3 9-16,5 2 9 16,4 1 4-16,10 3 2 15,6 0-1-15,9 0-1 16,7-2 0-16,6-1 4 15,4 1-2-15,1-3 1 16,-2-7 2-16,-2-2-9 16,-1-2-42-16,-3-7-461 15</inkml:trace>
  <inkml:trace contextRef="#ctx0" brushRef="#br0" timeOffset="19602.24">10037 9125 990 0,'-6'-9'483'0,"-5"-9"-185"0,3 5-113 16,4 9-146-16,6 4-45 16,4 2-38-16,5 9-3 15,6 3-22-15,4 6-13 16,7 5-14-16,2 2-1 16,2 3 41-16,-3 0 23 15,-4 4 19-15,-3 0 27 0,1 5 38 16,-3 2 17-1,-2-5 20-15,5 0-14 16,-17-9-20-16,1-3 14 0,-10-4 41 16,-7-11 6-1,-1-3 3-15,-7-7-20 0,-1-11-65 16,-2-3-67-16,4-6-257 16</inkml:trace>
  <inkml:trace contextRef="#ctx0" brushRef="#br0" timeOffset="19783.6498">10639 9554 1082 0,'-1'0'640'0,"1"1"-59"15,0 0-320-15,0-1-71 16,0 0-109-16,0 0-37 15,0 0 265-15</inkml:trace>
  <inkml:trace contextRef="#ctx0" brushRef="#br0" timeOffset="20587.41">11207 9044 818 0,'-1'-7'428'0,"-2"-3"-125"16,3 8-79-16,0 15-118 15,4 16-54-15,3 24-55 16,0 13 4-1,-4 16 4-15,1 2 4 0,3-10 3 16,-1-10 2-16,1-20 2 16,-3-13-43-16,-1-12-175 15,-3-5-257-15</inkml:trace>
  <inkml:trace contextRef="#ctx0" brushRef="#br0" timeOffset="20797.3">11437 9147 838 0,'3'-11'450'0,"5"-4"-142"15,-1 1-75-15,-4 7-107 0,-1 5-55 16,-3 9-29-16,-2 13-24 16,1 17-22-16,0 9 0 15,2 15 2 1,2 6 2-16,5 0 5 0,1-4-5 15,1-10-141-15,-2-8-142 16</inkml:trace>
  <inkml:trace contextRef="#ctx0" brushRef="#br0" timeOffset="20958.1298">11253 9362 1146 0,'9'-1'425'0,"12"1"-336"16,9-1-51-16,23 5-30 15,6 4-19-15</inkml:trace>
  <inkml:trace contextRef="#ctx0" brushRef="#br0" timeOffset="21275.1098">12334 9199 913 0,'0'4'365'0,"0"7"-207"16,4 21-132-16,1 14-19 15,-2 26 2-15,1 4 6 0,-1 2 2 16,0-1 4-16,-2-16 10 16,1-8 5-16,-2-17-29 15,2-10-25 1,1-22-72-16,-3-6-62 0,-1-18-155 15</inkml:trace>
  <inkml:trace contextRef="#ctx0" brushRef="#br0" timeOffset="21440.04">12304 9202 881 0,'8'-6'369'0,"15"-4"-211"16,13 2-44-16,19-1-43 0,10 4-13 15,11 4-25-15,-4 1-9 16,2 6-19-16,-7 0-81 16</inkml:trace>
  <inkml:trace contextRef="#ctx0" brushRef="#br0" timeOffset="21643.12">12322 9562 1270 0,'7'-1'463'0,"17"-5"-374"16,9 1-51-16,20 5-30 15,5-1-4-15,2 4-80 16,0 6-393-16</inkml:trace>
  <inkml:trace contextRef="#ctx0" brushRef="#br0" timeOffset="21994.22">12677 9722 758 0,'6'0'388'15,"-1"0"-54"-15,10 0-268 16,5 0-8-16,1-3-23 16,2-2-2-16,-2-4-1 15,-6-4 2 1,-8 4 1-16,-5-6-6 16,-10 3-14-16,-7 2-10 0,-10 4-23 15,2 6-6-15,-8 8 18 16,5 6 10-1,9 7 19-15,-3 2 9 0,13 5-5 16,5 0-6 0,2 2 2-16,12 2 1 15,10-5 0-15,1-4 1 16,15-15 3-16,0-8 1 0,4-19-32 16,4-8-63-16,5-8-305 15</inkml:trace>
  <inkml:trace contextRef="#ctx0" brushRef="#br0" timeOffset="22510.92">12364 8961 452 0,'0'1'271'0,"0"5"2"16,7 2-119-16,12-1-51 16,4-1-8-16,20-4-16 15,7 1-13-15,9-2-28 16,7 4-10-16,-11 0-8 16,-6-3 2-16,-16-2 7 15,-11-3 1-15,-9-4-25 16,-3 1-7-16,-9-3-10 15,2 0-5-15,-2 0 14 16,-2-2-5-16,3 8-14 0,-1 3-9 16,0 3 12-1,-1-3 14-15,0 1 36 16,4 18 32-16,0 29 32 16,-13-33 7-16,-7-3-9 0,-1-4-17 15,1-1-21 1,3-7-79-16</inkml:trace>
  <inkml:trace contextRef="#ctx0" brushRef="#br0" timeOffset="23291.14">13721 9411 677 0,'-4'-6'392'15,"-4"-2"-67"-15,-8 1-128 0,2 4-46 16,-5 3-70-16,1 4-35 16,7 8-53-16,5 5-19 15,6 2-10-15,5-2 4 16,11 0 21-16,-1-5 7 16,8-4 11-16,-3-3 5 15,-3-7 6-15,-6 1 4 16,-6-5 0-16,-3 4-6 0,-11 1-14 15,-2 1-5-15,-10 8-8 16,-4 0 0-16,5 6 4 16,-2-2 1-16,9 3-5 15,5 2-3-15,6-6-1 16,3 2 1-16,6-2 12 16,3 1 3-16,4 2 10 15,3-4 0-15,2-2 2 16,4-2 1-16,3-10 5 15,4-2 2-15,5-8 2 16,-3-6 0-16,-4 0 1 16,-4-5 0-16,-11-4 2 15,-2 0-3-15,-7 2 26 0,-4 8 5 16,0 10-9-16,-3 6-13 16,0 8-49-16,-1 6-14 15,2 8-5-15,-3 6 12 16,4 3 16-1,0 1 7-15,0-3-62 0,1-2-119 0</inkml:trace>
  <inkml:trace contextRef="#ctx0" brushRef="#br0" timeOffset="23462.04">13806 9201 987 0,'-6'-8'512'0,"-2"-10"-117"16,3 6-250-16,8 5-144 15,5 7 1-15,7 6-261 16</inkml:trace>
  <inkml:trace contextRef="#ctx0" brushRef="#br0" timeOffset="23716.6498">14071 9465 1058 0,'-2'7'433'15,"-3"4"-235"1,9 7-144-16,3 0-27 0,8 6-9 16,1 2-1-16,0-7-5 15,-1-1 3 1,-7-8 8-16,6-3-3 15,-5-4 59-15,-3-5 7 0,-2-4 2 16,0-2 4-16,-2-4-62 16,6-2-4-16,3-2-88 15,-2-6-82 1</inkml:trace>
  <inkml:trace contextRef="#ctx0" brushRef="#br0" timeOffset="24198.25">14634 9429 655 0,'0'14'353'0,"4"7"-91"0,-6 5-91 15,-3 2-33-15,-5 0-42 16,-8-3-21-16,-7-4-28 16,-3-2-9-1,-5-7-8-15,2-3 0 16,2-8 6-16,4-8-5 0,5-3-12 31,4-7-5-31,7-3-17 0,3 6-6 16,11-8-5-16,4 6-4 15,8-1-4 1,3 1 3-16,2 4 15 0,0 7 1 0,0 8 5 31,-2 4 5-31,2 13 2 0,0 3 4 16,-1-1 7-16,-1 1-2 15,0-3-4-15,-2-5 0 16,-3-7 7-16,4-3 6 0,1-7 12 0,-2-9 1 16,4 0-2-16,-5-7-3 31,1 0-9-31,-2 2-1 0,-3-6-8 0,-1 4-5 31,-6 4 6-31,0 4 0 0,-5 13-2 16,0 4 2-16,0 8-14 15,2 8-6-15,2 6 1 16,3-1 1-16,3 0 1 16,-1-5 5-16,-1-8-80 15,-3-2 161-15</inkml:trace>
  <inkml:trace contextRef="#ctx0" brushRef="#br0" timeOffset="26591.6298">17736 3983 828 0,'-3'-10'408'0,"-1"-10"-134"16,1 3-50-16,0 20-106 15,3 8-43-15,3 22-66 16,1 19-17-16,9 28 4 0,2 16 0 15,1 19 3 1,-3 1 1-16,-6 2 3 16,-4-2 1-16,-4-9 5 15,-1-8 2-15,-1-26 1 0,-1-15 2 16,1-25 6 0,2-8 6-16,-2-20 27 0,1-8 6 15,-5-14-2-15,-4-7-7 0,-3-2-27 31,-1-2-6-31,-2-2-9 0,-1 1-2 16,-1 0-3-16,2 3-2 16,2 5-2-1,3 5-5-15,10 9-18 0,1 5-13 0,6 10-23 16,5 7 7-16,3 13 24 31,3 10 25-31,1 2 47 0,2 1 9 0,0-6 32 16,1-10 6-1,0-11 21-15,2-7 16 16,3-7-18-16,1-6-10 16,2-5-37-16,-3-5-23 15,1-2-18-15,-3-1-15 16,-2-1-142-16</inkml:trace>
  <inkml:trace contextRef="#ctx0" brushRef="#br0" timeOffset="27098.41">18175 5183 991 0,'-3'6'428'16,"-3"11"-219"-16,1 12-93 0,5 15-67 15,2 7-15 1,2 1-15-16,3-3-8 0,0-8 2 16,0-8 3-1,-2-11 8-15,-2-9 11 0,-3-16 18 16,1-7 0-16,-1-16-3 16,-1-8-8-16,-1-11-18 15,-3-6-3 1,1-4-4-16,0 0-1 0,3-1-8 15,1 7-5-15,7 13-3 16,1 8-1-16,7 16-20 16,3 2-7-16,12 8-7 15,6 1 0-15,15 4 17 16,1 1-41-16,-3 3-279 0</inkml:trace>
  <inkml:trace contextRef="#ctx0" brushRef="#br0" timeOffset="27302.01">18180 5361 1401 0,'0'0'546'16,"6"0"-386"-16,6-1-64 0,19-2-78 15,10 1-6-15,13-3 28 16,7 2-98 0</inkml:trace>
  <inkml:trace contextRef="#ctx0" brushRef="#br0" timeOffset="27648.31">18458 5518 976 0,'2'3'437'15,"0"4"-175"-15,10-2-197 16,3-1-24-16,2-4-20 0,5-1-1 16,-6-7 5-16,-4-6 4 0,-2 0 5 15,-9-3 3-15,-2 1-1 16,-6 3-3-1,-9 5-9-15,-1 2-8 0,-6 13-4 16,-3 6 1 0,1 9 3-16,2 8 1 0,10-2-6 15,10 3-1-15,13-4-5 16,11 1 2-16,3-7 4 16,2-6-1-1,3-7 2-15,-1-6 2 16,3-10-14-16,-1-5-45 0</inkml:trace>
  <inkml:trace contextRef="#ctx0" brushRef="#br0" timeOffset="28117.84">18099 4975 985 0,'5'-4'393'0,"12"-3"-254"0,8 7-54 15,25 1-45-15,9 2-9 16,15 2-10-16,2-5 2 16,-12 0-29-16,-6 0-32 15,-27-5-31-15,-9-2-40 16,-12-5-54-16,-6 0 19 16,-8-7 29-16,-5 0 46 0,-6-1 131 15,-4 3 30-15,6 7 20 16,8 6 0-16,4 4-41 15,3 7 2-15,2 2 10 16,4 2 5-16,5 7 22 16,3-4-2-16,0 1 17 15,-2 2 17-15,-7 0 19 16,-7-1-3-16,-7 2-49 16,-5-3-27-16,-10 2-145 15</inkml:trace>
  <inkml:trace contextRef="#ctx0" brushRef="#br0" timeOffset="29870.47">2035 10513 623 0,'-9'-8'400'0,"-15"-5"11"0,-7 2-97 15,-7 5-111-15,-3 6-46 0,5 9-86 16,9 5-38-16,14 9-61 15,7-1-19-15,6 2-8 16,10 2 5-16,11-6 31 16,9 2 10-16,12-8 9 15,-4-8 3-15,-5-4 9 16,-8-4 5-16,-17-4 12 16,-6 4 1-16,-14-2-10 15,-1 4-9-15,-22 1-12 16,-5 1-3-16,-1 3-1 15,1 3-1-15,15 6-16 16,7 5-7-16,10 3-16 16,7 1-3-16,9 0 6 15,6-1 8-15,11-5 25 16,5-4 15-16,14-5 18 0,3-8 6 16,0-11 3-1,-4-5-2-15,-10-9 1 16,-6-4-1-16,-1 0 2 0,-7-1-2 15,-3 4-10-15,-2 5 16 16,-10 7 6-16,-2 8-9 16,-3 10-6-16,-1 7-24 15,-2 11-17 1,4 5 0-16,1 7 8 0,2 1 3 0,2-1-78 16,1-2-87-1</inkml:trace>
  <inkml:trace contextRef="#ctx0" brushRef="#br0" timeOffset="30036.04">2093 10360 1204 0,'-4'-8'473'0,"-1"-6"-330"15,1 5-81-15,9 9-80 0,2 5-1 16,11 9-160-1,6 8-89-15</inkml:trace>
  <inkml:trace contextRef="#ctx0" brushRef="#br0" timeOffset="30203.53">2291 10617 607 0,'6'21'387'16,"8"15"-36"-16,0-2-140 16,-1 0-46-16,6-6-66 15,-1-6-18-15,-3-8-9 16,6-6 10-16,-3-10 11 15,2-11-2-15,2-8-16 16,-5-5-17-16,-3-4-18 16,-4 0-37-16,-8-3-178 15,6 8-304-15</inkml:trace>
  <inkml:trace contextRef="#ctx0" brushRef="#br0" timeOffset="30595.02">2903 10655 1157 0,'-11'12'529'16,"-19"16"-248"-16,-1 2-72 0,-2-7-109 15,3-1-35-15,10-10-35 16,1-5-9-16,3-10-27 16,3-5-21-16,8-6-34 15,3-2-8-15,8-1 7 16,3-3 9-16,11 5 17 15,0 1 5-15,0 8 0 16,2 6-1-16,-2 10-8 16,4 6 0-16,-1 11 13 15,0 1 6-15,-2 1 17 16,-1 0 5-16,-2-5 7 16,0-5 3-16,0-14 7 15,-4-5 1-15,3-12 3 16,-3-7 0-16,3-1-5 15,0-6-2-15,-3-3 1 0,-1 2-2 16,-6 3-9-16,3 5 9 0,-3 12 17 16,-1 8 12-16,-3 19 16 15,-4 2-9-15,0 11-21 16,3 3-12-16,13-1-120 16</inkml:trace>
  <inkml:trace contextRef="#ctx0" brushRef="#br0" timeOffset="31431.88">4304 10564 786 0,'-16'-5'417'16,"-14"-2"-105"-16,-2 5-81 16,5 4-101-16,6 3-54 0,11 10-76 15,6 2-26-15,13-1-22 0,8 5 9 16,12-5 24-16,3-4 11 15,6-2 11-15,-6-4 5 16,-5-4 7 0,-12-2-2-16,-11 0-7 0,-6 0-5 15,-18-1-10-15,-4 1-1 16,-13 6 4-16,1 1 1 0,2 3-2 16,6 0-6-16,10 3-12 15,4 1-7-15,10 3-9 16,4 3 2-16,11-1 11 15,5 0 7-15,4-6 17 16,4-5 4-16,8-8 6 16,2-5 3-1,8-10 4-15,0-2 1 0,-9-5-2 32,-3-2 0-32,-8 2-5 0,-6 1-1 0,-1 6 6 15,-9 3 1 1,-6 4 7-16,-5 3 0 0,-7 5-10 15,7 3-8-15,-4 9-21 16,7 4-8-16,3 8-5 16,-2 0 3-16,10 6 12 0,2-1 6 15,3-6 7-15,9-3 2 16,-3-11 6 0,-4-5 5-16,-2-5 19 0,-6-3 6 15,-8-4 30 1,-6-2 0-1,-13-1-13-15,-1 3-9 0,-2 0-36 16,-2 1-26-16,12 4-219 16</inkml:trace>
  <inkml:trace contextRef="#ctx0" brushRef="#br0" timeOffset="31891.27">4733 10650 964 0,'-6'0'416'0,"-3"4"-226"0,0 5-84 16,7 8-68-16,1 5-23 15,1 6-13-15,5-1 1 16,9 0 6-1,3-3 4-15,8-7 9 0,4-4 4 0,2-13 8 16,-1-3 6 0,-2-12 9-16,-6-3 1 0,-9-2 0 15,-3-2-3 1,-9 2-11-16,3 3-4 0,-4 4-13 16,0 5-8-1,-4 6-21-15,0 2-13 0,-3 10-17 16,1 4-3-16,5 10 10 15,0 5 12-15,5 2 15 16,4-1 5-16,5-6 16 16,4-6 12-16,2-9 37 15,-3-9 27-15,2-11 40 0,-4-4 6 16,-2-9-17 0,1-1-20-16,-4 0-49 15,1-1-16-15,-6 4-85 0,-2 3-87 16</inkml:trace>
  <inkml:trace contextRef="#ctx0" brushRef="#br0" timeOffset="32208.96">5155 10646 1234 0,'10'-4'472'0,"16"-4"-336"0,7 0-48 15,12-1-45-15,1 0-11 0,0 0-18 16,-4 4-1-16,-14 0 6 16,-8 0 2-1,-11 3 9-15,-8 1-3 16,-5 1-12-16,-3 5-7 16,-9-2-19-16,-3 5 4 0,-3 4 9 15,1 4 6-15,3 12 6 0,7 1-4 16,5 7-9-1,3 2-1-15,8 0 0 16,7 0 1-16,10-5 3 16,4-6 0-16,5-11-34 15,2-5-79-15,6-11-269 0</inkml:trace>
  <inkml:trace contextRef="#ctx0" brushRef="#br0" timeOffset="32788.34">5728 10619 923 0,'-11'1'391'0,"-8"2"-220"16,2 2-40-16,7 5-60 16,7 0-27-1,6 1-37-15,8 1-7 16,8-1 1-16,4-1 3 15,5-3 6-15,-1-2 2 0,-3-1 5 16,-5-3-12 0,-11-1-9-16,-4 0-6 0,-12 1-8 15,-7 1 9-15,-8 3 30 16,-6 2 28-16,1 2 28 16,3 0 7-1,9 3-16-15,2-2-25 0,8 1-29 16,6 0-6-16,4 5-4 15,6 1-1-15,10 3 7 16,3 0-1-16,11-5-1 16,2 0 2-16,4-8 2 15,3-4 1-15,-8-7 3 16,0-7 0-16,1-8-15 16,-1-3-14-16,3-5-17 15,-5 2-9-15,-12 2 5 16,-12-1 15-16,-16 2 17 15,-10 0 2-15,-11 4 26 16,-1 6 3-16,3 8-3 16,2 8 4-16,2 8-22 15,4 7-6-15,5 6 3 0,2 4 4 16,8 10 7 0,0 5 1-16,6 8 5 0,7 3-4 15,-1-6 2-15,4-4-1 16,0-8-6-16,-3-4-2 15,3-4-17-15,-3-4-75 16</inkml:trace>
  <inkml:trace contextRef="#ctx0" brushRef="#br0" timeOffset="33164.51">6290 10629 883 0,'-2'-1'477'0,"-3"-1"-130"16,3 14-217-16,-1 5-63 0,3 13-68 15,2 7 1-15,0 5-1 16,4 3 5-1,-1-4 11-15,3-4-62 0</inkml:trace>
  <inkml:trace contextRef="#ctx0" brushRef="#br0" timeOffset="33367.42">6494 10640 1375 0,'-1'1'558'15,"0"5"-362"1,1 4-87-16,0 10-87 16,6 3-11-16,0 6-7 0,1 3-2 15,3 0 6-15,-2-1-25 16,0-5-102 0,-1-6-62-16,-1-10-268 15</inkml:trace>
  <inkml:trace contextRef="#ctx0" brushRef="#br0" timeOffset="33837.51">6684 10697 695 0,'-6'-3'394'0,"-9"1"-57"0,-4 1-74 16,-6 6-107-16,1 6-40 16,1 3-67-16,2 4-25 0,9 2-26 15,8 0-9-15,7 2-4 0,6-1 2 16,11-3 7-16,1-1 5 15,6-8 8 1,5-5 4-16,0-8 6 16,-1-4-1-16,-1-10-5 15,-3 0-1-15,-1-3-3 0,-4-2 0 0,-2 2 5 16,-8 5-4 0,-6 8 12-1,1 5-1-15,-6 6-4 16,0 3 0-16,-1 9-15 15,-2 3-1-15,-2 7 2 16,3-1 3-16,0-6 3 16,-2-3 2-16,3-8 4 15,1-5 6-15,3-5 3 16,9-4 0-16,2-10-4 16,2-2-5-16,3 0-5 15,0-2-3-15,-1 6-3 16,0 2 8-16,-1 5 9 0,-2 6 6 15,-1 9 5-15,-1 2-8 16,-6 12-11-16,1 5-3 16,-3 4-4-16,-1 5-2 15,-2-5-50-15,-3-9-82 16</inkml:trace>
  <inkml:trace contextRef="#ctx0" brushRef="#br0" timeOffset="34004.5899">7012 10332 1402 0,'-6'0'586'16,"-5"0"-325"-16,8 13-195 16,0 12-54-16,5 13 1 15,8 5-89-15</inkml:trace>
  <inkml:trace contextRef="#ctx0" brushRef="#br0" timeOffset="34990.48">7877 10609 609 0,'5'-3'356'0,"13"2"-26"16,-4 4-134-16,5 8-86 16,-1 9-26-16,-9 8-29 15,-7 6-5-15,-5 4-9 0,-9 1-1 16,-4-3-3-1,3-4-7-15,1-11-2 16,7-8-4-16,6-13-3 16,6-10-1-16,9-10-7 15,4-6 2-15,7-4-5 16,-2-1 0-16,2 5-1 16,-6 0-1-16,-7 3 0 15,-3 6 1-15,-5 9 6 16,-4 6-4-16,-2 10 6 0,-1 3-1 15,0 11-8-15,2 5 3 16,7 0-6-16,6 4-3 16,7-5 2-16,2-4-24 15,6-7-117-15,3-5-69 16,4-10-163-16,4-5-39 0,-3-11 99 16,-1-4 71-16,0-5 209 15,-4 2 110-15,-2 4 124 16,-6 5 51-16,-12 6 36 15,-4 5-32-15,-12 6-70 16,-4 6-44-16,-8 6-73 16,-5 1-16-16,-3 4-27 15,0-4-6-15,3-3-1 16,4-7 5-16,1-8 3 16,2-6-2-16,5-12-12 15,6 0-11-15,6-3-14 16,5 1-4-16,5 3-5 15,-2 3 0-15,4 7 1 16,-2 5-9-16,2 11 13 16,0 6 5-16,2 12 7 0,2 7 13 15,4 1-3 1,2 0-2-16,-1-6 2 16,4-9 1-16,-2-11 8 0,3-8 6 15,-1-14 5-15,-4-4 1 0,1-6-2 16,-3-3-5-16,-4-4-2 15,1 2-1 1,-8-2-6-16,4 8 10 16,-6 9-9-16,-3 7-5 15,-1 14-4-15,-5 7-12 16,2 14-2-16,-3 3 2 0,2 11 5 16,-1 1-86-16</inkml:trace>
  <inkml:trace contextRef="#ctx0" brushRef="#br0" timeOffset="35483.05">9869 10602 543 0,'-9'0'343'15,"-18"6"6"-15,-1 3-128 0,3 13-113 16,0 3-50-16,13 6-64 16,3 4-14-16,16 0 2 15,9 1 6-15,8-8 12 16,6-2 6-16,1-14 16 15,1-9 11-15,-5-7 36 16,-3-9 9-16,-13-8 14 16,-9-1-4-16,-15 1-36 15,-7 0-14-15,-11 5-29 16,-4 5-11-16,7 4-66 16,7 4-76-16</inkml:trace>
  <inkml:trace contextRef="#ctx0" brushRef="#br0" timeOffset="35753.54">9995 10650 790 0,'-2'-3'491'16,"1"-2"-19"-16,-3 7-297 0,2-2-62 16,1 0-72-16,-1 18-13 15,3 42-13-15,7-29-4 16,10 0-4-16,1 0 1 0,9-9 7 15,3-5 4 1,6-9 29-16,-3-8 21 0,-4-9 36 16,-5-5 4-16,-13-6-15 15,-2-6-18 1,-6 0-38-16,0-1-13 0,-7 1-79 16,-2 3-67-16,-4 3-195 15,0 4-174-15</inkml:trace>
  <inkml:trace contextRef="#ctx0" brushRef="#br0" timeOffset="35941.67">10268 10634 780 0,'1'5'436'0,"5"6"-60"15,-2 8-112-15,3 7-96 16,-1 4-32-16,3 6-55 0,0-2-15 16,3-4-26-1,1-4-9-15,0-12 14 0,4-6 20 16,1-11 17-16,3-8 1 15,1-10-21-15,-2-3-22 16,-2-3-31-16,-4 1-41 16,-1 3-171-16</inkml:trace>
  <inkml:trace contextRef="#ctx0" brushRef="#br0" timeOffset="36573.15">10606 10661 640 0,'0'-3'320'0,"4"-2"-102"16,9 1-72-16,10 4-59 0,3-1-20 15,6 0-16 1,-4 0-2-16,1-1-9 0,0 6-4 15,-8-3-5 1,1 0-3-16,-11-1-2 16,-2-4-1-16,-7 0-1 15,-5-2-6-15,-5 6-14 16,-10 0-4-16,-4 5-16 16,1 7-4-16,-3 0 18 0,8 5 5 15,4 8 16 1,3-1 13-16,6 5 3 15,4 0 4-15,6-1 1 16,1-3 0-16,8-7-5 16,0-5 0-16,2-13 4 15,4-3 0-15,0-13-2 0,4-2-4 16,0-4-7-16,-1-1-6 16,-3 3-7-16,-4 3-5 15,-4 8-10-15,-4 4-9 16,-2 10-7-16,-1 4 2 0,-3 9 4 15,-2 4 7 1,-6 5 9-16,-2-2 2 0,-1-3 6 0,1-5 3 16,2-10 15-1,4-7 3-15,2-14-2 0,5-2-4 16,6-11-17 0,2 0-4-16,6 2-6 0,1 1-3 15,4 9 2-15,1 0 2 0,0 10 11 16,-1 5 5-1,-4 10 4-15,-6 11-3 16,-5 10-6 0,-4 6-3-16,-7 5-12 15,0 0-110-15</inkml:trace>
  <inkml:trace contextRef="#ctx0" brushRef="#br0" timeOffset="37047.13">11349 10831 866 0,'6'8'386'0,"10"7"-168"16,1-2-38-16,9-7-40 16,1-5-17-16,2-9-42 15,1-4-11-15,-7-11-22 16,-4 1-9-16,-9-4-10 15,-6-1-5-15,-10 0-11 16,-7-2-6-16,-8 8-10 16,-3 3-3-16,-5 11-20 15,2 7-3-15,2 13-9 0,2 11-6 16,8 15 15-16,5 2 9 16,9 13 20-1,2 2 9-15,9 5 7 16,2-3-3-16,2-10-1 15,3-5 0-15,-1-16-27 0,0-1-67 16,-2-13-442-16</inkml:trace>
  <inkml:trace contextRef="#ctx0" brushRef="#br0" timeOffset="37356.11">11693 10693 1092 0,'8'0'507'0,"7"2"-218"16,-1 5-82-16,-4 9-93 16,-7 4-29-16,-3 1-29 0,-2 0-5 15,-2-4-11 1,0-6-5-16,1-3-11 0,1-4-2 16,2-9 1-1,6-2-4-15,3-8-8 0,4-1-5 16,3 2-8-16,-1 1-1 15,4 5 0-15,-2 6-2 16,1 9 0 0,-5 6 2-16,-8 10 6 15,-3 6 5-15,0 2 2 16,-2 4-2-16,10-7-31 0,0-6-99 16</inkml:trace>
  <inkml:trace contextRef="#ctx0" brushRef="#br0" timeOffset="37857.39">12052 10709 900 0,'4'-5'407'0,"10"-5"-191"15,8 1-75-15,10 1-73 0,4 2-19 0,2 2-20 32,-1 4-10-32,-4 0-5 15,-3 3-1-15,-13-1 0 16,-4 2-1-16,-14 0-1 16,-7 2-4-16,-14 2-5 15,-1 0-6-15,-5 4 22 16,2 1 4-16,8 4 7 15,2 4 7-15,8 4-14 16,6 0 2-16,5 3 3 16,5-4 4-16,6-3-2 15,3-4-5-15,2-8 1 16,-2-5-1-16,10-8 0 0,0-5-2 16,6-7-5-16,4-5-4 15,-6-5-3-15,-9 0 1 16,4-3 6-16,-3 1 1 15,-6 5-1-15,4 3-17 16,-14 13-11-16,-3 7-4 0,-4 12-3 16,-3 4 15-16,1 6-1 15,-2 3 1-15,3 5-8 16,1 0-67-16,0 1-398 16</inkml:trace>
  <inkml:trace contextRef="#ctx0" brushRef="#br0" timeOffset="38066.7198">12738 10726 1233 0,'3'-2'586'0,"-1"-4"-240"16,0 11-186-16,-2-5-63 15,1 6-57-15,4 21-9 16,9 34-15-16,-14-31-3 15,1 0-3-15,-4-4-3 16,3-6-59 0,3-5-81-16,2-10-231 0</inkml:trace>
  <inkml:trace contextRef="#ctx0" brushRef="#br0" timeOffset="38597.7698">12944 10732 916 0,'-4'-2'433'16,"-5"-2"-171"-16,-7 3-52 16,-6 5-81-16,-1 0-36 15,-3 5-47-15,6 3-20 0,4-1-20 16,5 4-6-16,12 0-7 16,4-2-2-16,15 1 7 15,5-2 3-15,3-4 4 16,2 0-15-16,0-5-70 0,-2-1-53 15,-2-4-124 1,-3-3-32-16,-7-1 63 16,-3-2 57-16,-4-5 174 0,0 0 73 15,-1-2 68-15,1 0 16 16,4 5 4-16,0 1 6 16,-5 9-29-16,0 3-10 15,0 14-33 1,-1 9-17-16,-3 8-14 0,-1 2-6 15,-4-4-14 1,-4-3-9-16,0-13-9 16,2-7-1-16,5-9 6 0,4-4-1 15,7-9-5-15,2-5-6 16,2-6-15-16,-1-3-3 16,6-2-5-16,-1 4-1 15,3 4 0-15,0 5-4 16,-5 11-2-16,-7 5-5 15,-4 10 3-15,-5 6 3 16,-2 11 5-16,1 4 5 0,-1 2-1 16,3 0 0-16,-2-5-1 15,1-6-4-15,1-8-104 16,-3-5-75-16</inkml:trace>
  <inkml:trace contextRef="#ctx0" brushRef="#br0" timeOffset="38767.03">13271 10503 1009 0,'-5'-4'603'16,"1"-9"1"-16,3 13-441 16,2 4-69-16,2 9-79 15,2 9-16-15,3 12-27 16,0 4-95-16</inkml:trace>
  <inkml:trace contextRef="#ctx0" brushRef="#br0" timeOffset="39398.68">13710 10937 1027 0,'-1'0'547'0,"-6"-2"-140"15,4 3-166-15,3-1-142 0,0 0-51 16,0 0-99-16</inkml:trace>
  <inkml:trace contextRef="#ctx0" brushRef="#br0" timeOffset="40255.3">14173 10925 930 0,'9'-20'376'15,"10"-30"-227"-15,11-8-13 16,3-10-25-16,0 0-2 0,-2 3-16 16,-5-4-2-16,-8 5-19 15,-1 4-8-15,-7 18-11 16,-6 12-5-16,-4 21-14 15,-3 7-23-15,-1 22-32 16,3 15-9-16,2 21-1 16,6 10 13-1,12 11 15-15,1 2 3 0,13-1 2 16,0-2 2 0,0-11 0-16,-3-8-31 0,-8-16-108 15,-8-10-67-15</inkml:trace>
  <inkml:trace contextRef="#ctx0" brushRef="#br0" timeOffset="40413.25">14234 10730 934 0,'0'-3'433'15,"12"-1"-180"-15,9 4-132 0,15 7-100 16,13 4-13-16,8 4-6 15,-2 3-12-15,-9-3-296 16</inkml:trace>
  <inkml:trace contextRef="#ctx0" brushRef="#br0" timeOffset="40572.17">14048 10662 1007 0,'-3'-5'393'0,"-1"-2"-255"16,12 7-143-16,8 0-25 0,18 9-77 15,4 2-92 1</inkml:trace>
  <inkml:trace contextRef="#ctx0" brushRef="#br0" timeOffset="40888.9">14580 10810 671 0,'13'11'376'16,"9"5"-90"-16,0 1-104 16,7-1-35-16,1-4-58 15,6-4-17-15,3-8-24 16,-3-2-6-16,-6-10-4 16,-6-2 0-16,-10-6 7 15,-9-1-9-15,-10-1-22 16,-7-1-9-16,-12 4-18 15,-1 4-2-15,-7 4-4 16,5 7-6-16,6 10-10 16,4 6-4-16,6 10 5 0,4 3 4 15,5 4 10-15,0 3 10 16,8 5 10-16,-5 2 3 16,6 3 4-16,-2-4 0 15,-2-7 19-15,6-2-42 16,0-7-212-16</inkml:trace>
  <inkml:trace contextRef="#ctx0" brushRef="#br0" timeOffset="41172.25">15328 10820 1099 0,'-11'8'433'0,"-15"11"-295"15,-5 6-42-15,-6 0-55 16,1-3-11-16,3-10-11 16,0-6-13-16,7-10-18 15,3-4-5-15,4-10-7 16,4-1 9-16,10-3 26 0,5 1 9 16,12 5 27-16,4 4 16 15,7 7 17-15,2 5-5 16,-3 13-24-16,4 9-15 15,3 15-24-15,1 1-1 16,2-2-8-16,-1-3-70 16</inkml:trace>
  <inkml:trace contextRef="#ctx0" brushRef="#br0" timeOffset="42113.78">16097 10641 993 0,'-4'-7'438'15,"2"-4"-205"-15,1 5-69 0,-4 15-95 16,5 13-34-16,0 30-49 16,5 19 1-16,3 24 17 15,1 3 2-15,5-9 5 16,-6-12 16-16,3-22-101 16,-2-9-125-16</inkml:trace>
  <inkml:trace contextRef="#ctx0" brushRef="#br0" timeOffset="42530.67">16068 10786 972 0,'7'-2'361'0,"11"1"-283"15,9 1-50-15,12 6-36 0,9 0 3 16,10-2 8-16,0-2 4 15,-11-3-9-15,-9-4 1 16,-9-1-1-16,-10-4 1 16,-8 3 10-16,-3 2 12 15,-6 3 10-15,-1 2-2 16,-2 6 0-16,0-6-11 16,0 0-11-16,-5 8 2 15,-3 3 4-15,-36 27 2 0,37-37 2 16,2-5-4-16,10-9-5 15,4-8-6-15,9-5-5 16,7 0-4-16,3-2 5 16,4 6 14-16,-4 7 28 15,-2 6 6-15,-8 14-2 16,-6 5-10-16,0 14-27 16,-8 6-2-16,-2 10 0 15,-1-1 0-15,-1-2 1 16,5-2-40-16,6-9-167 15,6-7-259-15</inkml:trace>
  <inkml:trace contextRef="#ctx0" brushRef="#br0" timeOffset="42780.53">16893 10704 838 0,'-11'-8'413'16,"-15"-6"-146"-16,3 5-65 15,1 9-94-15,3 6-33 16,8 4-52-16,3 5-12 16,8 4-13-16,3 0-6 0,5 2 5 15,1-1 6-15,3-4 9 16,-2-3 5-16,-1-8 16 16,-2-1 9-16,1-5 4 0,0-2-3 15,1-4-58-15,1 1-104 31</inkml:trace>
  <inkml:trace contextRef="#ctx0" brushRef="#br0" timeOffset="43185.17">17036 10842 690 0,'4'5'335'15,"3"6"-107"1,4 0-51-16,5-3-52 16,3-2-17-16,3-7-32 0,-2-7-10 15,5-8-19 1,0-2-9-16,-7-3-6 0,-3-4-2 15,-13 0-5-15,-9-2-5 16,-13 2-10-16,-4 0-5 16,-8 3-6-16,4 6-6 15,0 12-21-15,4 7 4 16,9 15 4-16,-3 6 9 0,13 14 30 16,-2 7 0-16,6 15 7 15,4 5 0-15,0-1-4 16,0-4-2-16,3-13-4 15,-5-3-3-15,4-10 2 16,-1-5 0-16,1-10-126 16,2-6-128-16</inkml:trace>
  <inkml:trace contextRef="#ctx0" brushRef="#br0" timeOffset="43659.2599">17270 10658 989 0,'-1'0'407'16,"-2"7"-240"-16,2 5-64 0,2 8-53 15,2 8-6 1,8 1-10-16,1 0-6 0,9-3-6 15,3-5 0-15,5-7 9 16,0-10 5 0,1-7 14-16,-4-6 1 0,-5-12-5 15,-5 0-3 1,-9-3-13-16,0 1-5 0,-4 6-9 16,-3 3-6-16,-1 5-10 15,0 4-4-15,-6 4-16 16,7 3-6-16,0 5-6 15,0 2 1-15,6 6 9 16,0 1 18-16,1 1 20 0,2 0 10 16,0-1 17-16,3-2-5 15,2-3-1 1,-2-1 1-16,3-7 3 0,-2-3 3 16,0-7-3-16,4-2-1 15,-2-7-8 1,1 0-27-16,-1-2-94 0,-8 0-90 15,-6 1-337 1</inkml:trace>
  <inkml:trace contextRef="#ctx0" brushRef="#br0" timeOffset="43793.32">17570 10513 791 0,'-3'-7'504'0,"-1"-6"-36"15,3 5-222-15,1 1-74 16,0 3-109-16,1 2-39 0,0 0-62 15,-1 2-81 1</inkml:trace>
  <inkml:trace contextRef="#ctx0" brushRef="#br0" timeOffset="44076.63">17929 10667 912 0,'5'7'400'15,"5"5"-199"-15,2 8-106 16,2 5-26-16,2 5-30 0,0 1-5 16,-1-4-10-16,-1-7 2 15,-2-12 46-15,-4-7 22 16,3-9 11-16,9-5 2 15,1-8-40 1,2-5-23-16,0 1-20 16,-7-4-18-16,-1 6-127 0,-2 1-132 15</inkml:trace>
  <inkml:trace contextRef="#ctx0" brushRef="#br0" timeOffset="44393.81">18683 10684 844 0,'-9'8'432'0,"-11"9"-122"15,-3 3-84-15,-4-1-101 16,-2 0-37-16,-1-1-45 16,4-1-15-16,4-6-1 15,0-7 3-15,4-9-9 16,-3-8-5-16,1-6-14 15,5 1-5-15,8 1-6 16,5-1-5-16,9 5-10 16,7-2-3-16,5 5 17 15,3 7 14-15,0 5 31 16,-2 9 7-16,-3 7 5 16,3 4-4-16,0 8-10 15,1 1-2-15,-4 0-11 16,-2-2-11-16,0-7-194 0</inkml:trace>
  <inkml:trace contextRef="#ctx0" brushRef="#br0" timeOffset="45092.07">19490 10589 729 0,'-8'-1'339'16,"-9"1"-143"-16,0 3-101 0,-1 8-73 15,-1 4-20-15,10 6-13 16,4-2-2-16,12 4 2 15,9-2 7-15,4-4 7 16,3-3 6-16,-4-7 12 16,-5-5 5-16,-7-3 15 15,-2-2-2-15,-8-4-13 16,-9 2-8-16,-9 1-18 16,-6 0-3-16,-5 4-2 15,7 0-3-15,4 7 5 16,4 2 4-16,10 4 5 15,5 0 2-15,6 6-2 16,8 3-5-16,5 5 3 16,3 1 2-16,9-5 2 15,0-5 6-15,10-11-73 16,5-7-114-16</inkml:trace>
  <inkml:trace contextRef="#ctx0" brushRef="#br0" timeOffset="45467.03">19845 10694 583 0,'-11'-7'331'16,"-14"-8"-41"-16,-5 0-42 15,-2 8-80-15,-2 1-44 16,5 10-68-16,4 4-31 16,17 8-22-1,3-8-4-15,2 0-12 0,-3 29-1 16,14 6 3-16,11 1 6 0,12-21 11 15,1-4 6-15,3-7 5 16,-2-8 5-16,-5-6-26 16,-1-6-18-16,-5-4-20 15,-8 1-7-15,-6-2 25 16,-4 1 16-16,-7-1 14 16,1-1 5-16,-5 11 2 15,-3 3 5-15,-2 15 6 16,1 9-3-16,-3 15 0 0,6 7-7 15,-1 5-10 1,3 0 0-16,5-8 0 16,1-6 3-16,5-8 7 15,2-6-6-15,4-10-89 16,-2-5-172-16</inkml:trace>
  <inkml:trace contextRef="#ctx0" brushRef="#br0" timeOffset="46064.08">20350 10636 895 0,'0'0'401'0,"-3"5"-163"0,-1 7-124 16,-4 5 0-16,-12 5-9 15,-5 1-9-15,-15 1-34 16,-3-3-13-16,-2-6-13 15,2-7 1-15,12-9 6 16,0-7-1-16,9-6-13 16,7 0-10-16,7 0-21 15,4 1-10-15,14 4-7 0,0 0-2 16,0 2 2 0,5 2-3-16,3 7-11 15,-1 4-1-15,8 9 15 16,3 4 9-16,-2 0 15 15,4 1 5-15,-1 0-3 0,-1-2 0 16,4-3 2 0,-1-2 1-16,-2-5 2 15,0-5 0-15,-7-3 1 16,2-4 0-16,0-4-1 16,1-3 0-16,0-4 3 0,-7-2 2 15,5-1-4-15,-9-2-2 16,-3 0-5-16,-3 4-2 15,-15-1-1-15,1 0-1 16,-9 5-7-16,0 1-6 16,5 11-11-16,-8 0-2 15,7 6-6-15,2 7-1 16,-1 6-1-16,1 4 11 16,-1 10 11-16,-2 4 10 0,5 10 14 15,7 6-3-15,4 4 2 16,5 2-3-1,1-3-4-15,1-3-1 0,1-2 0 16,1-7 2-16,-3-6-34 16,4-5-71-16</inkml:trace>
  <inkml:trace contextRef="#ctx0" brushRef="#br0" timeOffset="46319.35">20778 10566 1215 0,'0'3'480'0,"3"3"-295"16,1 17-136-16,3 13-33 15,1 18 4-15,0 13 6 0,-2 14 0 16,-3-3 0-16,-5-7-6 15,-3-12-6 1,-2-16 0-16,3-7 1 16,4-12-77-16,5-4-111 0</inkml:trace>
  <inkml:trace contextRef="#ctx0" brushRef="#br0" timeOffset="46521.7599">20834 10783 984 0,'6'-4'512'16,"-3"3"-96"-16,1 0-315 0,-4 0-48 16,8-1-54-1,22-3-9-15,24 4-45 16,-25 9-77-16</inkml:trace>
  <inkml:trace contextRef="#ctx0" brushRef="#br0" timeOffset="46774.3">21266 10712 545 0,'5'-5'318'0,"5"-9"-22"0,-2-1-17 0,-5 2-40 15,-5-2-25-15,-7 3-49 16,-4 0-25-16,-12 2-47 15,-4 2-24-15,0 6-43 16,2 2-10-16,5 6-14 16,6 6-5-16,4-2-7 15,4 5-1-15,8 6-1 16,2 1 5-16,11 3 8 16,2 0 1-16,6-4 2 15,0-1 0-15,3-8-3 0,0-3-38 16,-3-9-176-1</inkml:trace>
  <inkml:trace contextRef="#ctx0" brushRef="#br0" timeOffset="46911.13">21288 10466 1148 0,'-1'-5'470'0,"1"-2"-305"0,2-2-88 0,-1 7-99 16,5 2 1-1,0 11-249-15</inkml:trace>
  <inkml:trace contextRef="#ctx0" brushRef="#br0" timeOffset="47229.2298">21532 10631 628 0,'-1'-3'381'0,"-4"0"-35"0,-1-1-173 16,0 1-42-16,-6 2-57 15,1 1-19-15,-5 6-31 16,-1 5-16-16,4 11-20 16,5-1-3-16,7 8-3 15,3 1 6-15,7-5 10 16,2-1 3-16,5-5 8 15,2-7 3-15,4-6 14 0,-4-6 8 16,-3-6 13 0,-4-4 17-16,-11-1 5 15,-4-1-8-15,-12-1-17 16,-6 0-22-16,0 0-44 16,3 1-76-16</inkml:trace>
  <inkml:trace contextRef="#ctx0" brushRef="#br0" timeOffset="47742.37">21763 10632 485 0,'-2'-1'287'0,"-4"1"-13"0,-1 10-158 16,-1 3-23-16,2 9-26 16,3 3-6-16,5 3-5 15,4-1-4-15,4-1-4 16,4-3-1-16,6-11 0 16,3-5 7-16,-1-9 18 15,-5-7 1-15,0-5-9 16,-3-2-8-16,-5-4-14 15,2 2 2-15,-11 0 2 16,0 2 4-16,0 2-10 16,-2 5-8-16,2 2-19 15,0 4-21-15,3 6-27 16,-3-3-6-16,0 0 4 0,0 1 16 16,4 18 17-16,10 29 6 15,-5-28 12-15,5-2 4 0,5-6 23 16,4-4 27-1,0-9 37 1,0-4 13-16,-5-9 14 16,-3-3-14-16,-7-3-33 0,-2 2-26 15,-7 2-29-15,-4 2-13 16,-3 4-30-16,0 0-31 16,4 4-144-16,-1 2-155 15</inkml:trace>
  <inkml:trace contextRef="#ctx0" brushRef="#br0" timeOffset="52729.1599">1720 11795 815 0,'-4'0'353'0,"-7"0"-191"15,7 5-63-15,13 6-63 16,8 3-22-16,18 4-17 16,8-1 4-16,14-2 6 15,2-6 1-15,-5-6 1 16,-1 0 2-16,-29-5 4 16,-7 2 6-16,-20-1 13 15,-6 1-4-15,-6 4-6 16,-10 0-7-16,-10 3-17 15,-6 6-3-15,-1 3-9 16,8 4-7-16,15 10-9 16,8-3 1-16,15 3 7 15,10-3 8-15,15-8 9 16,5 1 0-16,10-9 2 0,-1-6 1 16,-3-7 4-1,-6-10 6-15,-16-11 8 16,-1 4 3-16,-10-4 2 15,0-2-2-15,-6 7-3 0,-2-1-3 16,-3 11-15-16,-2 6-12 16,5 11-8-1,1 6 0-15,2 5 8 0,-2 1 11 16,-2-2 2-16,-5-1 1 16,6-9 2-16,4 0 0 15,4-9 8-15,6-6 1 16,3-9 0-16,1-10-2 0,8-2-8 15,2 3 5-15,-2 8 14 16,1 6 7 0,-9 10 3-16,-3 9-2 0,-7 13-9 15,-3 4-5-15,-4 8-2 16,-1 0-3-16,2-4-50 16,5-3-107-16</inkml:trace>
  <inkml:trace contextRef="#ctx0" brushRef="#br0" timeOffset="52986.33">2463 12024 739 0,'4'-8'377'15,"5"-5"-91"1,1 4-73-16,-2 12-88 0,1 3-34 16,2 9-61-1,4 4-8-15,-2 2-8 16,0 3-2-16,1-3-2 15,-4-7 0-15,5-9 28 0,-3-5 21 16,0-7 42-16,2-4 17 16,-1-5-14-16,4-3-18 15,-1 3-42-15,-2 0-17 16,-1 5-83-16,-2 0-114 0</inkml:trace>
  <inkml:trace contextRef="#ctx0" brushRef="#br0" timeOffset="53566.92">4017 11688 562 0,'-2'-5'391'0,"-1"-4"-9"0,-7 17-214 16,-6 13-60-16,-8 24-83 16,-6 15-5-16,-3 13-7 15,2 4-1-15,7-14-1 16,6-10 0 0,7-22 0-16,5-7 1 0,6-13-1 15,0-6 39-15,3-9 20 16,1-7 0-16,6-8-2 15,3-12-41-15,9-8-23 16,5-10-2-16,-2-10-1 16,3 2 1-16,-5 0-1 15,-6 4 1-15,2 17-1 16,-8 11-1-16,-4 17-9 16,1 10 0-16,-6 18 2 15,3 5 2-15,8 19 5 0,1 9 1 16,7 8 0-16,5 1-1 15,0-7 2 1,1-7 1-16,-8-12-22 16,-2-10-64-16,-12-11-235 15</inkml:trace>
  <inkml:trace contextRef="#ctx0" brushRef="#br0" timeOffset="53730.96">3880 11952 825 0,'12'1'320'16,"9"1"-196"-16,10 5-116 15,8 4-3-15,10 0 10 16,2-3-76-16</inkml:trace>
  <inkml:trace contextRef="#ctx0" brushRef="#br0" timeOffset="54213.04">4574 11842 813 0,'-8'0'408'15,"-10"4"-143"-15,0 6-98 16,2 18-106 0,2 5-30-16,2 12-22 0,1-2-2 0,-2-4-1 15,3-2-1-15,3-15 1 31,1-3-1-31,4-13 3 0,1-5 7 0,1-11 5 16,5-3 0 0,6-6 1-16,2-9-5 0,4-5-3 31,-4-11 2-31,0-9-1 0,2-1-1 16,-3 4-2-1,1 10 10-15,-4 14 19 0,-3 9 5 16,-2 10-1-16,0 5-17 0,3 6-27 15,2 7-8 1,10 12-2-16,0 7 4 16,5 12 4-16,3 6 0 0,0 1 2 0,3-1 2 15,-2-12 0-15,-4-2 1 32,-6-9 1-32,-5-2 0 15,-6-4-1-15,-6-5 1 16,-9-6 4-16,-9-3 2 0,-17-6 7 0,-5-1 3 15,-10-7-5 1,-1 1-2-16,5 0-7 16,9-1-5-16,10 1 1 15,6 3-24-15,12 4-67 16,0-3-84-16,13 5-379 16</inkml:trace>
  <inkml:trace contextRef="#ctx0" brushRef="#br0" timeOffset="54812.52">5051 11883 870 0,'1'-2'372'16,"3"4"-207"-16,-1 9-58 15,-2 20-52-15,-2 4-7 16,-5 5 2-16,-2 1-4 0,1-7-9 16,4-5-4-16,-2-9-13 15,5-5-2 1,0-12 8-16,0-3 13 0,1-8 5 16,-1-7 1-16,0-9-8 15,-1-3-12-15,-2-10-6 16,2-5-1-16,1-4-6 15,0-4-3-15,5 4-6 16,0 6-2-16,0 12 4 16,-1 9-1-16,1 18-10 15,1 4-2-15,-2 15-4 16,5 7 0-16,4 11 10 16,2 7 1-16,6-5 1 15,1-1 2-15,2-17 2 16,0-8 0-16,-2-12 3 0,0-3 0 15,0-15 1-15,2 2 0 16,0-8-2-16,2-6 0 16,-6 0 0-16,0-1-1 15,-5 5-1 1,-3 7 2-16,-3 11 1 0,-2 8 4 16,-4 15 4-16,-4 8-1 15,1 13 3-15,0 3-3 16,4 5-4-16,0-1 0 15,3-5-4-15,0-1-1 0,-6-11 1 16,7-2-1-16,1-7 5 16,3-5-55-16,4-3-430 15</inkml:trace>
  <inkml:trace contextRef="#ctx0" brushRef="#br0" timeOffset="55198.1">5657 11801 1046 0,'0'4'410'15,"3"11"-255"-15,-1 10-57 16,0 17-23-16,2 8 2 16,-1 3-20-16,0-1-9 15,-2-11-11-15,1-3-13 0,2-8-6 16,-1-9 2-1,2-12 11-15,-3-6 15 16,-2-13 2-16,1-2-1 0,-1-11-13 16,0-5-14-16,-1-2-6 15,-1-2-1 1,-6-11-3-16,-2-5-2 16,7-7-8-16,1 0-4 15,10 15-10-15,7 4-1 0,8 11 0 16,2 4 2-1,6 7 0-15,3 6 0 16,0 7 2-16,2 1 1 16,0 9-16-16,-2 0-58 15,5 5-217-15</inkml:trace>
  <inkml:trace contextRef="#ctx0" brushRef="#br0" timeOffset="55483.39">5687 12197 946 0,'4'0'391'0,"6"0"-232"0,8 2-19 0,16 1-39 16,9 0-24 0,4 1-39-16,1-1-13 0,-5-4-11 0,-11 1 16 15,2-4-165-15,-9-2-208 16</inkml:trace>
  <inkml:trace contextRef="#ctx0" brushRef="#br0" timeOffset="55650.8">5710 11964 1105 0,'4'-4'473'0,"7"0"-265"16,10 2-79-16,18 4-71 15,5 1-24-15,10 6-21 16,-2 0-2-16,-3-2-185 15</inkml:trace>
  <inkml:trace contextRef="#ctx0" brushRef="#br0" timeOffset="56240.02">6357 12273 625 0,'-7'7'289'0,"-5"9"-78"16,-1 12-155-16,-2 4-5 15,1 8-6-15,0-2 3 16,3-7-12-16,0-5-2 16,6-11 1-16,0-4-5 15,5-10 26-15,0-6 2 16,6-11 0-16,4-5-5 16,3-9-24-16,1-3 1 0,4-6 7 15,-4 2 5 1,-3 1 9-16,2 3 2 0,-1 7-9 15,-1 4-5-15,4 15-17 16,-6 4-9-16,0 12-8 16,-1 9-4-16,1 14-1 15,6 9-1-15,0 12 1 16,4 3 2-16,-1-8-20 16,-2-4-72-16,-6-13-271 15</inkml:trace>
  <inkml:trace contextRef="#ctx0" brushRef="#br0" timeOffset="56413.4">6294 12397 1059 0,'8'-3'392'0,"13"0"-314"16,3 1-45-16,14 1-29 0,5 2 21 15,6 7-288-15</inkml:trace>
  <inkml:trace contextRef="#ctx0" brushRef="#br0" timeOffset="56825.63">6651 12426 854 0,'-1'0'337'0,"9"0"-222"16,4 3-23-1,20 2-34-15,9-3-2 0,14 0-13 16,-6 2-15-16,-3 0-13 15,-5 2-3-15,-11-2 0 16,-2-3 1-16,-9-2 9 16,-6-4 4-16,-11-3-6 15,-2-4-10-15,-7-3-12 16,-1 0-7-16,-4 2 3 16,3-2 6-16,5 5-4 15,-2 3-12-15,6 9 1 16,0 2 2-16,2 9 19 15,3 5 20-15,-4 5 15 16,-1 4-1-16,-1-3-9 16,-2-2-9-16,1-6-50 15,2-2-105-15</inkml:trace>
  <inkml:trace contextRef="#ctx0" brushRef="#br0" timeOffset="57027.88">7186 12260 973 0,'1'-5'486'16,"0"-1"-184"-16,1 4-100 15,-2 2-114-15,0 0-41 0,7 21-24 16,17 37-2-16,-10-21-5 16,-2 1-3-16,-3-5-2 15,0-4 0-15,-8-10-17 16,-1-4-59-16,-6-9-339 15</inkml:trace>
  <inkml:trace contextRef="#ctx0" brushRef="#br0" timeOffset="57335.39">7229 12243 926 0,'14'-9'476'0,"9"-7"-145"16,3 6-160-16,0 4-40 15,-6 8-61-15,-1 3-20 16,-5 4-25-16,-4 3-7 16,-4-3-5-16,-4 1-2 0,-8 3 0 15,-1-4-2-15,0 2-4 16,3-2-5-16,5-2-9 16,5 3-4-16,4-1 0 15,-1 3 1-15,4 7 9 16,1 3 1-16,-6 7-1 15,-2 0 1 1,-10-1 6-16,-8-3 9 16,-7-5 17-16,-4-5 3 15,-1-11 2-15,-3-4-6 0,8-13-168 16</inkml:trace>
  <inkml:trace contextRef="#ctx0" brushRef="#br0" timeOffset="58963.12">7971 11918 938 0,'1'0'469'0,"2"-1"-158"0,-1 1-124 16,-2 0-38-16,0 0-54 15,0 0-26-15,0 0-31 16,0 0-11-16,0 0-14 16,0 0-3-16,0 0-15 15,0 0-52-15,5 0-240 16</inkml:trace>
  <inkml:trace contextRef="#ctx0" brushRef="#br0" timeOffset="59276.28">7972 12106 879 0,'0'0'457'16,"4"-1"-89"-16,-4 1-94 0,0 0-94 16,0 0-33-16,0 0-72 15,0 0-15 1,0 0-24-16,0 0-9 0,0 0-11 16,0 0-2-1,0 0-4-15,0 0-4 0,0 0-9 16,0 0-49-16,0 0-167 15</inkml:trace>
  <inkml:trace contextRef="#ctx0" brushRef="#br0" timeOffset="63024.39">10320 11747 807 0,'-7'5'407'0,"-2"9"-113"0,-9 17-156 15,-1 12-30-15,-4 19-48 16,-5 5-25-16,-2 3-18 16,0-2-4-16,6-9-5 15,2-5 0-15,10-12-7 16,4-8-67-16,7-14-198 15</inkml:trace>
  <inkml:trace contextRef="#ctx0" brushRef="#br0" timeOffset="63363.4">10268 11724 1215 0,'-3'-2'472'0,"3"4"-341"16,2 6-63-16,7 12-62 0,2 14-8 16,12 22-4-16,4 5 1 15,13 9 5-15,9-4 1 16,3-10 4-16,2-2 1 16,-8-9 2-16,-5-6 2 15,-12-11 0-15,-9-6 0 16,-16-7-19-16,-6-3-7 15,-20-1-6-15,-9 0-1 0,-22-4 18 16,-11 1 3 0,-13 1 3-16,4 0 1 0,5-1-1 15,4-3 2-15,15-6-37 16,8-3-33-16,22-11-104 16,15-5-96-16</inkml:trace>
  <inkml:trace contextRef="#ctx0" brushRef="#br0" timeOffset="63741.39">10783 11817 919 0,'0'2'386'15,"-6"11"-223"-15,3 8-71 0,2 26-62 16,-3 8-13-16,4 14-13 16,3 5 1-16,-1-6 2 15,1-1 1-15,1-8 4 16,-1-11 1-16,4-15-2 16,1-13-17-16,5-16-171 0</inkml:trace>
  <inkml:trace contextRef="#ctx0" brushRef="#br0" timeOffset="63928.53">10717 11866 676 0,'3'-5'381'0,"8"-10"-45"16,7 1-150-1,18 4-109-15,20 0-27 0,22 3-35 16,11 7-8-16,7 5-3 15,-9 5-1 1,-5 8-82-16,-9 2-121 0</inkml:trace>
  <inkml:trace contextRef="#ctx0" brushRef="#br0" timeOffset="64159.06">10775 12464 716 0,'5'0'413'0,"10"-4"5"16,9 1-289-16,25-2-90 0,6 4-11 0,17 4-12 31,3 1-4-31,-10 4 25 15,-3-6-88-15</inkml:trace>
  <inkml:trace contextRef="#ctx0" brushRef="#br0" timeOffset="64398.91">10774 12169 1281 0,'3'-3'461'15,"11"3"-389"-15,10 0-42 16,24 6-33-16</inkml:trace>
  <inkml:trace contextRef="#ctx0" brushRef="#br0" timeOffset="64903.63">11326 12510 727 0,'-3'9'304'0,"-3"13"-155"16,1 4-2-16,3 2-21 15,1-1-21-15,2-5-44 16,1-9-10-16,4-6 5 16,1-4 11-16,-1-12 2 15,-1-1-7-15,1-12-20 0,-2-3-12 16,-1-5-10-16,-3-5-1 15,-2 0-5-15,-3-2-3 16,3 9-15 0,2 8-12-16,0 13-19 0,5 9-1 15,4 14 8-15,1 7 8 16,3 9 18-16,1 0 2 0,1-2 1 16,2-7 2-16,4-5 2 15,-1-4 2 1,1-12 2-16,-1-2 2 0,-2-11 2 15,-3-1 3 1,0-8 0-16,-1-2 2 0,-5-3 12 16,-1 0 5-1,-3 8 8-15,0 4 0 0,-2 15-18 16,0 6-9-16,1 9-10 16,2 6-3-1,-3 5 1-15,5 3 1 16,0 1-2-16,0-2 1 0,0-5-49 15,-4-5-119-15</inkml:trace>
  <inkml:trace contextRef="#ctx0" brushRef="#br0" timeOffset="65232.2199">10818 12217 858 0,'-5'-2'418'16,"-5"-5"-132"-16,3 2-78 15,2-3-73-15,5 2-37 16,15 3-56-16,8 1-20 16,30 2-16-16,13 1-3 15,23 1 0-15,10 0-2 0,10-2-103 16,7-4-345-16</inkml:trace>
  <inkml:trace contextRef="#ctx0" brushRef="#br0" timeOffset="65578.88">11737 12529 885 0,'0'-2'448'0,"0"0"-153"0,-3-1-75 0,3 3-122 16,0 0-42-16,0 6-49 15,1 17-3-15,4 31 0 16,-5-30-2-16,8-3-27 16,0 0-79-16,1-13-395 15</inkml:trace>
  <inkml:trace contextRef="#ctx0" brushRef="#br0" timeOffset="65754.45">11892 12465 1048 0,'0'-1'541'0,"-1"-4"-191"16,1 11-176-16,-1-6-76 16,1 3-72-16,2 24-5 15,11 32-12-15,-5-27-3 16,-2-2-3-16,-1-4 0 16,-3-4-35-1,-1-6-55-15,-1-4-254 16</inkml:trace>
  <inkml:trace contextRef="#ctx0" brushRef="#br0" timeOffset="65904.26">11753 12566 1111 0,'0'-3'472'0,"4"1"-264"0,10 2-136 15,5 1-42-15,16 8-28 16,2-6-53-1,1 8-294-15</inkml:trace>
  <inkml:trace contextRef="#ctx0" brushRef="#br0" timeOffset="66079.48">12019 12566 979 0,'7'0'488'0,"11"3"-152"0,1 0-116 15,8 11-106 1,1 1-30-16,-3 7-36 15,2 1-20-15,-6-1-11 16,-3 0 0-16,-2-9-17 0,-2-2-59 16,-2-9-177-16,0-4-146 0</inkml:trace>
  <inkml:trace contextRef="#ctx0" brushRef="#br0" timeOffset="66205.82">12283 12569 542 0,'-5'-8'416'0,"-4"-10"26"16,-5 14-138-16,0 2-48 0,-4 9-107 15,-2 5-47 1,-7 9-61-16,-8 5-21 16,-6 4-16-1,-2 0-14-15,6-1-179 0</inkml:trace>
  <inkml:trace contextRef="#ctx0" brushRef="#br0" timeOffset="66723.6">11735 11729 905 0,'-3'6'381'15,"-5"10"-202"-15,-6 7-44 16,0 10-35-16,-4 0-12 15,0-1-32-15,8-4-6 16,5-13-16-16,5-8 1 16,6-13 8-16,1-9 3 15,6-11 0-15,-2-8-8 16,3-5-14-16,-1-4 6 0,-6 5 7 16,3 5 0-1,-6 5-2-15,-2 7-11 16,4 12-16-16,-4 6-6 15,3 10-11-15,0 9-4 0,2 15 0 16,8 8 5 0,9 12 6-16,1 2 2 0,2-5 4 15,-4-4-30-15,-8-14-161 16,-2-7-147-16</inkml:trace>
  <inkml:trace contextRef="#ctx0" brushRef="#br0" timeOffset="66875.23">11697 11797 907 0,'3'-1'426'0,"4"-3"-176"0,5 4-108 16,4 2-92-16,7 1-27 16,17 4-23-16,5 1-98 15</inkml:trace>
  <inkml:trace contextRef="#ctx0" brushRef="#br0" timeOffset="67216.4299">11948 11816 1029 0,'2'1'394'0,"9"2"-285"16,8 3-45-16,18 0-37 16,6 2-6-16,9-3-8 15,0-2-2-15,-11-4 1 0,-11-5 2 16,-15-3 11-16,-7-3 4 0,-8 2 3 31,1-2-1-31,-1 2-12 0,3 2-11 16,-3 6-13-1,-1 3 0-15,-4 7 10 16,1 3 11-16,4 8 15 16,2 1 0-16,3 1-9 15,-3-1-6-15,2-3-10 16,-3-4-82-16</inkml:trace>
  <inkml:trace contextRef="#ctx0" brushRef="#br0" timeOffset="67419.1">12357 11673 1137 0,'-3'-4'541'15,"1"1"-254"-15,3 3-81 16,-1 0-138-16,0 0-39 0,11 25-18 16,16 40-1-16,-12-20-2 15,-1 2 1-15,-5-2 0 16,-2-8 0-16,-6-13-57 15,-1-9-70-15,-1-8-320 16</inkml:trace>
  <inkml:trace contextRef="#ctx0" brushRef="#br0" timeOffset="67689.02">12346 11762 553 0,'7'-15'367'0,"11"-14"37"15,1 0-141-15,4 9-70 0,5 4-28 16,-2 9-49-1,1 3-28-15,-6 8-50 0,-6 1-8 16,-8 4-4-16,-5 3-1 16,-6-2-3-16,-1 3-2 15,-1-1-9-15,2 1-4 16,7-1-7-16,6-1 0 0,6-1 0 16,5 1-1-1,3 6 1-15,-4 3 0 0,-6 5 1 16,-3 3-1-16,-17-2 25 15,-5 2 6-15,-16-6 5 16,-7-4 3-16,2-12-118 16,2-5-60-1</inkml:trace>
  <inkml:trace contextRef="#ctx0" brushRef="#br0" timeOffset="68117.76">13000 12167 1039 0,'4'-1'424'16,"8"0"-257"-16,11 0-41 0,16 0-50 16,10 1-14-1,11 2-27-15,0 2-11 16,0-1-15-16,-7-2-22 0,-12-3-159 16,-4-2-142-16</inkml:trace>
  <inkml:trace contextRef="#ctx0" brushRef="#br0" timeOffset="68300.62">13098 12272 780 0,'0'1'400'0,"5"4"-88"16,0-1-97-16,17-4-67 15,6-2-16-15,15-1-51 16,10-2-23-16,9 4-37 15,5-1 24-15,1 1-207 0,-2 1-277 16</inkml:trace>
  <inkml:trace contextRef="#ctx0" brushRef="#br0" timeOffset="68668.4299">14158 11948 1223 0,'-11'-1'472'16,"-15"-2"-350"-16,-4 5-36 0,-3 10-64 16,-1 6-23-16,5 13-18 15,0 4 1-15,15 14 9 16,5 1 6-16,14 4 3 15,10 4 2-15,11-4 2 16,10-3 3-16,16-15 0 16,4-11 3-16,14-24 6 15,-4-12 2-15,0-20 8 0,-6-9 11 16,-21-10 46 0,-11-3 14-16,-28 0 28 0,-10 1-4 15,-18 9-47-15,-7 2-21 16,-4 9-42-1,1 3-28-15,3 7-118 16,3 6-90-16</inkml:trace>
  <inkml:trace contextRef="#ctx0" brushRef="#br0" timeOffset="68910.81">14314 12062 803 0,'4'-2'460'0,"3"-4"-105"0,-4 2-100 16,-2 1-51-16,-3 5-89 15,1-2-39-15,0 0-48 16,-8 2-11-16,-21 22-8 0,-33 36 3 16,26-18 12-1,4 0 2-15,3 8 1 0,6-1-3 16,8-9-10-16,4 0-28 15</inkml:trace>
  <inkml:trace contextRef="#ctx0" brushRef="#br0" timeOffset="72328.08">15104 12185 772 0,'0'0'325'15,"10"-1"-166"1,9-1-69-16,24 2-38 0,10-2-1 15,17 2-14-15,9 1-6 16,6 3-5-16,-12-2-4 16,-15-1-68-16,-8 0-53 15,-19-1-165-15</inkml:trace>
  <inkml:trace contextRef="#ctx0" brushRef="#br0" timeOffset="72565.36">15196 12283 693 0,'-5'1'368'0,"1"1"-75"16,11-2-140-16,9 2-21 16,22 0-35-16,8-2-22 15,22 0-28-15,1-4-19 16,0 3-13-1,-6 2-1-15,-12-4-12 0,-4-2-27 16,-7-3-113-16,-7-5-81 16,-13 3-204-16</inkml:trace>
  <inkml:trace contextRef="#ctx0" brushRef="#br0" timeOffset="72714.19">15736 12163 296 0,'7'0'267'0,"7"0"32"0,5 10-56 16,2 3-34-16,0 8-58 15,-3 2-32 1,-7 1-37-16,-7 1-18 0,-11 2-30 16,-8-2-4-16,-14-2-170 15,-5-3-302-15</inkml:trace>
  <inkml:trace contextRef="#ctx0" brushRef="#br0" timeOffset="72929.4099">15242 12171 647 0,'-15'6'335'0,"-11"3"-88"0,12 13-130 31,3 0-27-31,8 8-18 0,7 2-7 16,7-2-5-16,12 0-10 15,13-7-20-15,4-7 4 16,8-13-300-16</inkml:trace>
  <inkml:trace contextRef="#ctx0" brushRef="#br0" timeOffset="73770.38">16470 11893 848 0,'4'3'337'15,"4"17"-211"-15,-4 10-42 16,4 22-29-16,-4 9 0 15,0 7-17-15,2 0-1 0,-7-2-7 16,1-6-8-16,0-12-2 16,0-6 0-16,-2-24 12 15,1-6 12-15,-5-16 14 16,-2-6 2-16,3-17-12 16,-3-8-11-16,2-17-19 15,1-9-5-15,-3-6-7 16,1-1-3-16,0 0-5 15,2 2-4-15,5 12-2 16,0 8-2-16,1 19 0 0,0 12-11 16,3 15-23-16,-1 7-1 15,2 8 2-15,0 3 12 16,-4 3 27 0,0 1 5-16,1-3 6 15,-2-7 4-15,0-4 9 0,0-7 5 16,-6-5 1-1,3-3-4-15,-5-5-19 0,1 0-6 0,-1-2-11 32,2 4-3-32,6 1-10 0,6 4-7 0,15 7-8 31,7 3 4-31,14 6 17 0,9 1 10 16,24-3 11-16,6-5 3 0,15 0 3 15,-1-4 14-15,-18-5-162 16,-11 2-277-16</inkml:trace>
  <inkml:trace contextRef="#ctx0" brushRef="#br0" timeOffset="74016.87">16500 12511 912 0,'14'-2'385'0,"24"-2"-207"31,6 3-39-31,11 1-46 0,5 1-26 16,-3-2-39-16,-1-5-6 0,-11-4-91 31,-5-2-123-31</inkml:trace>
  <inkml:trace contextRef="#ctx0" brushRef="#br0" timeOffset="74216.15">16441 12207 1205 0,'14'-3'447'0,"8"1"-317"16,22 2-104-16,12 0-14 0,19 1 2 16,5 4-4-16,2 0-60 15,-2 2-126-15</inkml:trace>
  <inkml:trace contextRef="#ctx0" brushRef="#br0" timeOffset="74686.9399">17024 12438 511 0,'-2'10'319'0,"4"14"26"0,-4 3-131 16,-1 5-73-1,0-5-22-15,-6-6-44 0,8-6-20 16,0-8-11-16,1-3 5 15,4-8 7-15,-4-4 0 16,7-7-10 0,-3-6-10-16,2-8-16 0,-3-3-3 15,0-8-3-15,0 3-3 16,-3 9-11-16,4 5-7 16,-3 18-27-16,-2 7-9 15,3 13 2-15,2 5 3 16,3 10 25-16,6 4 10 15,-3-2 3-15,1-4 0 16,4-5 3-16,-1-7 1 0,-2-10 6 16,8-2 6-16,-5-11 8 15,-1-1 2-15,4-4-2 16,-4-7-5-16,0-5-6 16,1 1-2-16,-6 1-7 15,-1 7 0-15,-1 14-8 16,-6 3-4-16,0 12 4 15,-1 7-3-15,-2 4 6 0,2 4 0 16,0 0-78-16,1-4-80 16</inkml:trace>
  <inkml:trace contextRef="#ctx0" brushRef="#br0" timeOffset="74871.48">17418 12439 1231 0,'4'-5'525'0,"5"-2"-295"16,-4 3-67-16,0 14-88 16,0 5-31-16,-1 12-37 15,0 7-3-15,-2 0-1 16,0 4-21-16,-2-10-163 16,1-3-225-16</inkml:trace>
  <inkml:trace contextRef="#ctx0" brushRef="#br0" timeOffset="75053.7399">17546 12457 1006 0,'0'-8'507'0,"0"-10"-155"16,0 10-107-16,3 12-132 16,3 10-46-16,0 12-61 0,1 6-5 15,-6-2 4 1,7 5-1-16,1-3 31 0,-2-3-71 15,7-1-130-15,-11-10-100 16</inkml:trace>
  <inkml:trace contextRef="#ctx0" brushRef="#br0" timeOffset="75165.8">17474 12546 932 0,'5'-2'368'0,"2"-1"-248"0,3 4-83 16,9 7-193-16</inkml:trace>
  <inkml:trace contextRef="#ctx0" brushRef="#br0" timeOffset="75339.87">17673 12510 1390 0,'4'-4'566'0,"8"2"-370"15,4 7-55-15,4 7-91 16,3 7-18-16,7 6-17 16,-2-1-5-16,0 1-4 15,-4-4-20-15,-5-7-113 16,-2-2-74-16</inkml:trace>
  <inkml:trace contextRef="#ctx0" brushRef="#br0" timeOffset="75487.13">17980 12475 884 0,'-8'0'512'16,"-7"1"-86"-16,-9 6-226 0,-3 7-74 15,-9 7-88 1,-1 2-20-16,-3 6-17 0,-1-3-15 16,7 0-186-16</inkml:trace>
  <inkml:trace contextRef="#ctx0" brushRef="#br0" timeOffset="75930.35">17676 11757 830 0,'-7'1'386'0,"-8"9"-150"0,-4 9-88 16,-3 13-77 0,1 6-12-16,6 8-24 0,1-5-9 15,7-9-7 1,1-2 0-16,3-21 5 0,4-1 12 15,1-12 13-15,2-10-2 16,4-8-9 0,-2-12-13-16,6-6-13 0,0-4-1 15,1 1-5 1,0 6-4-16,2 11-2 16,3 7 1-16,-6 14-1 0,2 4 0 15,-1 16-5-15,0 9-5 0,4 16 4 16,3 11 1-16,-1 1 5 15,1 1-23-15,-3-13-138 16,-4-5-174 0</inkml:trace>
  <inkml:trace contextRef="#ctx0" brushRef="#br0" timeOffset="76083.12">17630 11925 851 0,'8'-3'482'16,"5"-3"-31"-16,12 5-331 0,7-1-45 16,12 2-56-16,5 7-26 15</inkml:trace>
  <inkml:trace contextRef="#ctx0" brushRef="#br0" timeOffset="76464.13">18494 12231 989 0,'0'-1'441'0,"5"-3"-221"15,8 2-89-15,19 1-78 16,13-2-21-16,9 5-13 16,17-1-8-16,0 2-2 15,-7 2-31-15,-8-2-153 16,-17 1-123-16</inkml:trace>
  <inkml:trace contextRef="#ctx0" brushRef="#br0" timeOffset="76634.42">18548 12350 1217 0,'3'0'508'16,"14"0"-307"-16,12-2-43 16,17 1-77-16,13 1-30 15,15 4-35-15,2 0-16 16</inkml:trace>
  <inkml:trace contextRef="#ctx0" brushRef="#br0" timeOffset="76978.6">19446 11862 1155 0,'-4'6'424'15,"2"7"-292"-15,-6 22-117 0,2 11-7 16,4 18 15-16,-3 2 1 16,9 7 1-16,1-5-1 15,5-6-3-15,1-2 8 16,-2-17-93-16,2-7-100 16</inkml:trace>
  <inkml:trace contextRef="#ctx0" brushRef="#br0" timeOffset="77149.53">19356 11911 961 0,'13'-11'425'0,"20"-13"-200"16,6 3-85-16,16 8-69 16,11 4-20-16,10 7-30 15,8 3-6-15,2 8 35 16,-6 0-100-16,-12 5-342 15</inkml:trace>
  <inkml:trace contextRef="#ctx0" brushRef="#br0" timeOffset="77361.17">19510 12496 1109 0,'15'0'454'16,"25"-2"-280"-16,4-1-65 15,23 3-56-15,0-2-17 16,1-1-19-16,-2 0-4 0,-11-6-186 16</inkml:trace>
  <inkml:trace contextRef="#ctx0" brushRef="#br0" timeOffset="77550.63">19490 12193 1155 0,'3'-4'469'0,"15"-1"-283"16,12 2-97-16,19 6-60 15,12 0-8-15,9 6-11 16,-1 0-6-16,-2 1-201 16</inkml:trace>
  <inkml:trace contextRef="#ctx0" brushRef="#br0" timeOffset="78025.9599">20041 12308 833 0,'-3'5'359'15,"-1"10"-187"-15,-5 9-62 16,2 12-36-16,-3 2-19 0,7-3-17 16,3-1-9-16,-1-15-5 15,3-4 2-15,-1-10 19 16,0-6 8-1,2-11 0-15,0-5-2 0,2-12-20 16,-4-8-8-16,1-4-8 16,1-2-3-16,-2 5-8 15,6 9-4-15,-1 14-14 16,-2 8-15-16,-1 12 2 16,-1 8 4-16,-2 7 10 15,1 5 13-15,3 0 3 16,1 0 1-16,5-5 1 15,2-7 2-15,2-9 6 16,3-4 1-16,1-10 4 16,2-3 1-16,1-4-6 15,-3 0-3-15,1 3-7 16,-1 3-8-16,-4 8 9 0,-3 4 2 16,-4 13 0-16,-2 4 7 15,-4 12-13-15,-1 1-1 16,1-1-40-1,0 0-80-15</inkml:trace>
  <inkml:trace contextRef="#ctx0" brushRef="#br0" timeOffset="78215.61">20375 12330 1102 0,'3'-8'498'0,"8"-5"-244"16,-4 6-63-16,-2 12-102 15,2 9-43-15,-7 11-44 0,4 9-4 16,-5 7 0-16,-4 2 47 16,5-8-170-1,0-5-142-15</inkml:trace>
  <inkml:trace contextRef="#ctx0" brushRef="#br0" timeOffset="78389.19">20493 12336 822 0,'2'-12'471'16,"6"-11"-54"0,1 7-146-16,-1 16-129 0,1 6-54 0,-6 19-66 31,0 7-17-31,-3 11-5 16,0 2 2-16,1-2 37 0,2-5-79 15,0-13-135-15,2-3-109 16</inkml:trace>
  <inkml:trace contextRef="#ctx0" brushRef="#br0" timeOffset="78572.5399">20470 12384 893 0,'-2'4'347'0,"5"-3"-237"16,2 3-34-16,-5-4-30 15,0 0-15-15,20 6-24 16,32 10-11-16,-27-5-100 16,2-1-55-16,-3 4-156 15</inkml:trace>
  <inkml:trace contextRef="#ctx0" brushRef="#br0" timeOffset="79006.53">20731 12337 971 0,'7'2'506'16,"4"6"-136"-16,7 11-210 16,2 6-42-16,0 10-56 15,2 4-8-15,-2-3-18 16,-5-2-10-16,-1-7-11 0,-1-3 9 16,-4-8-108-16,6-8-80 15</inkml:trace>
  <inkml:trace contextRef="#ctx0" brushRef="#br0" timeOffset="79129.37">20925 12353 1272 0,'-7'5'535'0,"-16"8"-312"0,-5 10-76 16,-6 10-93-16,-3 1-19 0,0-1-5 15,0-2-62 1</inkml:trace>
  <inkml:trace contextRef="#ctx0" brushRef="#br0" timeOffset="79546.05">20342 11664 849 0,'0'0'415'0,"2"6"-128"16,-1 7-145-16,1 13-96 0,1 1-11 15,0 7-18-15,1-3-2 16,0-5 2-16,0-6-27 15,-4-13-184-15</inkml:trace>
  <inkml:trace contextRef="#ctx0" brushRef="#br0" timeOffset="79842.7899">20309 11637 752 0,'14'-9'385'0,"17"-8"-83"16,2 2-78-16,2 6-80 15,-2 6-26-15,-1 4-57 16,-2 5-14-16,-12 3-1 16,-6-2-9-16,-13 2-8 15,-7-3-3-15,-9 2-10 16,5 4-3-16,0-2-9 16,5 2-5-16,15-3-10 15,2 0-1-15,9 3 3 16,4 0 6-16,-1 4 3 15,2 3 3-15,-8 2 10 16,-9 0 20-16,-16 4 58 0,-14-5 16 16,-18-1 3-16,-2-4-16 15,3-8-51-15,6-5-63 16,17-2 28-16</inkml:trace>
  <inkml:trace contextRef="#ctx0" brushRef="#br0" timeOffset="84455.7">21629 12179 470 0,'19'-2'190'16,"30"-3"-107"-16,10 3-14 15,23 2 43-15,11-1 11 16,11 2-11-16,8 2-13 15,-13 3-52-15,-16 1-23 16,-30 2-10 0,-24-3-9-16,-23 0-51 15,-6-3-48-15,-18 0-142 0</inkml:trace>
  <inkml:trace contextRef="#ctx0" brushRef="#br0" timeOffset="84650.95">21817 12225 524 0,'-1'3'266'16,"5"2"-73"-16,12 1-10 0,16-2-36 15,12-1-24-15,19 1-42 16,9 4-21-16,15 4-24 0,2 0-11 16,-14-4-8-1,-9-5 1-15,-20-3-56 16,-10-5-56-16,-10-6-203 15</inkml:trace>
  <inkml:trace contextRef="#ctx0" brushRef="#br0" timeOffset="84795.92">22452 12171 400 0,'6'4'287'16,"9"6"15"-16,0 8-140 15,2 3-19-15,-7 1-45 0,-10-3-9 0,-12-4-29 16,-9-1-7-1,-7-5-110-15,-8-3-101 16</inkml:trace>
  <inkml:trace contextRef="#ctx0" brushRef="#br0" timeOffset="85001.76">21737 12159 471 0,'-15'0'322'0,"-15"5"58"16,1 3-161-16,9 9-66 15,6 3-32-15,15 6-40 16,12 7-21-16,22 2-23 16,11 2-5-16,17-7-6 15,4-4-65-15</inkml:trace>
  <inkml:trace contextRef="#ctx0" brushRef="#br0" timeOffset="85967.75">1658 13773 830 0,'-2'-1'321'15,"8"-1"-190"1,14 0-67-16,33-1-23 15,18 1-1-15,22 3-26 0,6 1-8 16,12 3-4 0,-4 0 1-16,-9-2 6 15,-8-1-36-15,-30-2-128 0,-15 0-208 16</inkml:trace>
  <inkml:trace contextRef="#ctx0" brushRef="#br0" timeOffset="86266.26">1750 13851 862 0,'-2'2'374'15,"1"2"-201"-15,6 1-57 0,19 3-56 16,10 0-17-16,25-1-18 16,9 0-7-16,5-5-8 15,3 0-2-15,-5-6 0 0,-5-5 2 16,-5-6-40-1,-8-4-45 1,-15-2-58-16,-7-1-19 0,-5 4 35 0,-6 3 42 0,-1 12 87 31,2 3 23-31,-10 13 63 16,1 5 14-16,-3 6-20 16,-7 2-1-16,-2-2-46 15,-4-2-5-15,-14 0-4 16,-4-5-34-16,-12-3-180 15</inkml:trace>
  <inkml:trace contextRef="#ctx0" brushRef="#br0" timeOffset="86451.66">1763 13647 964 0,'-16'0'415'16,"-18"5"-225"-16,5 10-69 15,8 14-57-15,13 7-27 16,19 9-24-16,13 1-1 16,26-7-1-16,11-8-31 15</inkml:trace>
  <inkml:trace contextRef="#ctx0" brushRef="#br0" timeOffset="86931.35">3359 13276 731 0,'0'3'376'0,"0"3"-93"0,3 14-162 16,1 14-20-16,6 23-22 15,1 10-6-15,6 16 5 16,3 4-9-16,-1 4-22 15,-3-2-10-15,-2-11-15 16,-7-10-35-16,3-24-179 16</inkml:trace>
  <inkml:trace contextRef="#ctx0" brushRef="#br0" timeOffset="87273.4599">3949 13369 568 0,'0'5'359'0,"-2"7"0"16,-9 10-211-16,-6 4-21 15,-13 6-52-15,-7-3-17 0,-15 5-15 16,-3-4-5-1,0-2-14-15,4-3-4 16,9-5-10-16,9-1-5 16,14 0 1-16,7-1 6 0,11 2 9 15,5 2 6-15,11 3 4 16,8 5-4 0,13 0-4-16,7 2-4 15,12-7-6-15,1-4-2 0,2-2 26 16,-7-6-88-16,-14-6-444 0</inkml:trace>
  <inkml:trace contextRef="#ctx0" brushRef="#br0" timeOffset="88137.75">4016 13866 813 0,'0'6'393'0,"-5"13"-142"16,-3 6-68-16,-1 11-60 16,-5 1-36-16,3 2-39 15,-2-7-18-15,0-7-15 16,9-6-5-16,1-12 1 16,2-3-6-16,6-8-5 15,-3-11-3-15,5-8-7 16,3-8 6-16,1-9 1 0,4 3 3 15,-3 4 4 1,0 6 14-16,-1 13 27 0,-4 2-1 16,4 15-2-1,-2 9-15-15,0 13-25 0,7 5-1 16,4 1 2-16,2-1 1 16,3-5-1-1,-2-2 1-15,-6-2-72 0,-3-4-68 16</inkml:trace>
  <inkml:trace contextRef="#ctx0" brushRef="#br0" timeOffset="88300.33">3994 14037 1323 0,'3'-2'550'0,"4"-3"-335"16,12 4-92-16,12 1-87 15,5-1-19-15,10 2-27 16,-7 2-80-16</inkml:trace>
  <inkml:trace contextRef="#ctx0" brushRef="#br0" timeOffset="88695.52">4776 13539 1141 0,'-2'8'435'0,"1"18"-310"16,2 11-58-16,7 14-27 15,4 8-4-15,1 0-9 16,0-1-4-16,-6-13-7 0,-4-5-12 0,-4-17-215 16</inkml:trace>
  <inkml:trace contextRef="#ctx0" brushRef="#br0" timeOffset="88872.37">4561 13819 914 0,'2'-5'522'0,"13"-6"-15"16,11 1-313-16,22 1-115 15,11 4-21-15,19 4-32 32,-3 1-10-32,-7 2-97 0,-2 1-112 0</inkml:trace>
  <inkml:trace contextRef="#ctx0" brushRef="#br0" timeOffset="89455.87">5335 13539 540 0,'18'-22'323'16,"16"-19"-81"-16,4 10-9 15,-4 8-18-15,-4 11-87 16,-6 11-39-16,-3 18-40 0,-4 8-6 16,-6 18-11-16,-3 10-3 15,-9 14-7 1,-2 6-1-16,2 8-3 16,1-3-4-16,9-7-4 0,3-8-1 15,6-23 2-15,5-12-1 16,7-23 2-16,5-7 0 15,5-21 0-15,4-7-1 16,-2-18-2-16,-1-5 0 16,-10-13 3-16,-5-1 4 15,-9 5 3-15,-8 0-9 16,-2 21 27-16,-5 12 7 16,-4 18 4-16,1 11 3 0,-6 21-36 15,1 9-13-15,4 17-6 16,-1 7 3-16,4 5 1 15,6 0 3-15,2-5 0 16,1-7 0-16,2-8 12 16,-3-5-57-16,-3-10-149 15,3-2-153-15</inkml:trace>
  <inkml:trace contextRef="#ctx0" brushRef="#br0" timeOffset="89805.95">6045 14072 1196 0,'1'0'479'0,"5"6"-313"0,3-2-39 16,7 1-37-16,5 5-24 16,3-9-20-16,1 4-7 15,4-4-6-15,-5-3-1 16,-3-2-6-16,-5-2 0 15,-9-6-2-15,-1 2-1 0,-6-3-7 16,-2-2-9 0,-9 8-22-16,-4 0-12 0,-8 12-14 15,-2 5 0-15,0 9 11 16,-2 6 7 0,9 0 15-16,3 10 5 0,12-1 6 15,6 0 5-15,14-4 7 16,4-7 3-16,10-6 1 15,1-4-2-15,6-10-5 16,2-3 15-16,3-17-141 16</inkml:trace>
  <inkml:trace contextRef="#ctx0" brushRef="#br0" timeOffset="90412.02">6448 14282 680 0,'-2'2'420'0,"2"7"0"15,-3 6-192-15,-6 7-117 16,4 5-41-16,-8-2-45 15,-1-3-67-15</inkml:trace>
  <inkml:trace contextRef="#ctx0" brushRef="#br0" timeOffset="90791.19">6672 14115 957 0,'-3'4'440'0,"-6"5"-135"16,5 11-239-1,-2 3-18-15,-1 5-21 0,0 1-6 0,-1-5-8 16,1-2-1-16,4-7 7 16,2-8 9-16,1-7 10 15,0-5-1-15,2-11-11 16,1-4-10-1,4-5-15-15,3-3-1 16,2-1 0 0,1 1 1-16,2 4-2 0,1 5 6 15,-2 6 17-15,-3 5 6 0,0 7 10 16,-1 1-3-16,-1 9-15 16,5 7-4-1,2 7-7-15,3 6-3 0,0 6-2 16,-1-3-1-16,-8 2-2 15,2-2-29-15,-7-7-128 16,-2-3-141 0</inkml:trace>
  <inkml:trace contextRef="#ctx0" brushRef="#br0" timeOffset="90956.53">6672 14210 1340 0,'6'0'556'0,"9"0"-298"16,5-1-142-16,10 3-75 16,3 0-10-1,1 0-95-15</inkml:trace>
  <inkml:trace contextRef="#ctx0" brushRef="#br0" timeOffset="91417.97">7470 13741 813 0,'0'0'411'16,"2"0"-85"-16,12 2-190 0,8 1-21 15,16-2-42-15,6 0-25 0,13 1-32 16,2 2-6-1,-1 0-16-15,-8 0-84 16</inkml:trace>
  <inkml:trace contextRef="#ctx0" brushRef="#br0" timeOffset="91614.56">7518 13890 1118 0,'2'-1'480'0,"10"-3"-255"16,6 2-74-16,16 1-69 0,11 4-19 15,14 8-27 1,-4-2-11-16,-2 2-24 0,-6-3-100 16</inkml:trace>
  <inkml:trace contextRef="#ctx0" brushRef="#br0" timeOffset="92015.45">8623 13185 1188 0,'-4'5'453'0,"2"19"-327"31,0 19-78-31,7 39-47 16,9 13 3-16,7 16 2 0,1-6 0 16,-5-9 3-1,-5-9 0-15,-9-21-47 16,-2-7-91-16</inkml:trace>
  <inkml:trace contextRef="#ctx0" brushRef="#br0" timeOffset="92311.15">9164 13410 867 0,'-2'-2'415'0,"-4"-4"-149"15,-11 10-151-15,-7 1-32 16,-15 11-43-16,-5 3-13 0,-6-2-4 16,-2 6 0-16,4-3-8 15,3 3-2-15,-1 2-4 16,6 4 2-16,5 2 16 16,4-4 8-16,18 4-2 15,7-2-1-15,21-2-12 16,11 7-7-1,19-1-6-15,5-3-2 0,19 1-2 16,4-3-1-16,3-10-77 16,2 2-98-16</inkml:trace>
  <inkml:trace contextRef="#ctx0" brushRef="#br0" timeOffset="92495.39">9214 13935 1155 0,'-2'1'432'16,"-3"9"-317"-16,2 6-43 16,3 10-20-16,-1 5-12 0,4 2-22 15,0 1-5-15,3-5-4 16,-1-3 3 0,-3-7-87-16,-2-7-97 0</inkml:trace>
  <inkml:trace contextRef="#ctx0" brushRef="#br0" timeOffset="92770.06">9243 13898 759 0,'15'-4'360'0,"8"2"-151"16,0 6-45-16,-5 12-57 0,-7 1-10 16,-9 6-1-1,-4-2-9-15,-10 1-29 16,0 1-9-16,1-3-22 15,2-3-10-15,6-8-21 0,3-7-9 16,11-2-9-16,9 2 0 16,6-2 14-16,2 2 6 15,-3 3 3-15,-2 6 2 16,-7 4 10-16,-4 4 16 0,-14 4 23 16,-13-1 2-16,-8 0-5 15,-3-7-1-15,-1-9-133 16,3-6-186-16</inkml:trace>
  <inkml:trace contextRef="#ctx0" brushRef="#br0" timeOffset="93095.92">9947 13532 1181 0,'-1'3'530'16,"-1"-2"-231"-16,2 16-204 15,0 12-46-15,1 17-27 0,2 9-2 16,4 15-4 0,-1 0-1-16,3-3-2 0,-2-6-1 15,-1-18-97-15,-1-12-111 16</inkml:trace>
  <inkml:trace contextRef="#ctx0" brushRef="#br0" timeOffset="93263.35">9794 13732 1336 0,'10'-2'521'0,"19"-3"-350"0,12 4-57 16,14 3-50-16,7 4-13 15,10 3-26-15,-4-1 28 16,-7-2-233-16</inkml:trace>
  <inkml:trace contextRef="#ctx0" brushRef="#br0" timeOffset="93886.17">10735 13355 775 0,'14'-21'379'0,"5"-17"-178"15,8 15-28-15,-3 5-16 0,0 15-79 16,3 9-30 0,-2 26-32-16,1 17-5 0,-7 27-3 15,-5 6 1-15,-7 8 0 16,-5-9 0-1,5 0-1-15,3-4 0 0,11-18 3 16,6-7 1-16,7-29 6 16,6-14 3-16,4-23 1 15,-1-16 0-15,-4-21-3 16,-2-10-2-16,-13-11 2 16,-2-3 6-16,-13-7 5 0,-5 0-1 15,-2 10-18-15,2 11-20 16,-1 28 14-1,0 18-2-15,-3 27-1 0,-2 17 11 16,0 21-28-16,-3 14 3 16,2 18 16-1,1 3 12-15,0 13 9 16,2-1 2-16,5-12-4 0,-2-14-6 16,11-28-7-16,6-9 3 15,2-20-108-15,7-5-89 16</inkml:trace>
  <inkml:trace contextRef="#ctx0" brushRef="#br0" timeOffset="94245.39">11524 14086 1026 0,'6'1'445'0,"8"2"-240"16,4-1-61-16,7-5-56 16,-1-3-31-16,1-4-27 15,1-1-6-15,-6-2-2 16,-2 2 2-16,-14-2 1 0,-4-2-6 16,-11-1-13-16,-8-2-9 0,-5 11-27 31,-1 7-5-31,-2 13-7 0,3 8 13 15,6 9 31 1,1 2 22-16,9 0 31 16,7-1-3-16,9-4-5 15,8-5-8-15,16-5-16 16,3-4-3-16,7-10-7 16,4 1 14-16,-2-7-149 15,5-5-441-15</inkml:trace>
  <inkml:trace contextRef="#ctx0" brushRef="#br0" timeOffset="94583.37">11892 14151 1029 0,'0'5'456'15,"-1"12"-214"1,-2 8-101-16,-4 7-59 0,-3 6-17 16,-3 0-23-1,0-2 31-15,1-7-131 16</inkml:trace>
  <inkml:trace contextRef="#ctx0" brushRef="#br0" timeOffset="94785.9599">12218 14078 1169 0,'-1'4'465'0,"2"7"-287"0,2 9-131 15,4 8-17-15,2 4-17 16,-3-1-5-16,3-1-10 15,-6-8-68-15</inkml:trace>
  <inkml:trace contextRef="#ctx0" brushRef="#br0" timeOffset="95106.1">12199 14020 1087 0,'13'-13'489'0,"18"-11"-226"15,1 2-66-15,4 12-68 0,-3 4-28 16,-3 8-34-16,-10 5-13 16,-12 5-23-1,-7 2-6-15,-15 3-11 16,-6 1-4-16,-3 2-4 0,1-5-3 16,10-2-13-1,5-2-9-15,10-5-11 0,9 3 3 16,7 3 9-16,7 2 9 15,2 5 8-15,-3 3 1 16,-8 2 3-16,-6 3 13 16,-21-2 35-16,-9 1 11 15,-18-8 12-15,-1-3-7 16,1-10-27-16,7-7-41 16,14-9-94-16</inkml:trace>
  <inkml:trace contextRef="#ctx0" brushRef="#br0" timeOffset="102576.15">13292 13721 940 0,'7'2'402'15,"10"-2"-177"-15,21-2-122 0,20 1-8 16,29-2-13-1,3 2-22-15,13 1-33 0,-5 2-8 0,-13 1-19 16,-2 0-44 0,-22-1-175-1,-9 0-205-15</inkml:trace>
  <inkml:trace contextRef="#ctx0" brushRef="#br0" timeOffset="102784.55">13374 13814 1050 0,'7'2'372'16,"17"3"-294"-16,17-2-20 0,28 1 18 16,12-2-2-1,17-1-27-15,-1-1-3 16,-6-3-10-16,-5-1-46 0,-20-5-178 15,-12-2-269-15</inkml:trace>
  <inkml:trace contextRef="#ctx0" brushRef="#br0" timeOffset="102926.65">14084 13655 572 0,'9'1'286'16,"14"6"-51"-1,0 3-68-15,-2 11-30 0,-3 2-6 16,-13 2-42-1,-6 5-15-15,-15-2-30 16,-6 0-34-16,-21-5-268 16</inkml:trace>
  <inkml:trace contextRef="#ctx0" brushRef="#br0" timeOffset="103121.52">13430 13663 830 0,'-15'3'364'16,"-17"9"-178"-16,0 3-50 0,4 9-50 15,8 1-22-15,19 4-36 16,9 1-1-16,27-5-4 16,10-2-1-16,18-10 9 15,5-5-32-15</inkml:trace>
  <inkml:trace contextRef="#ctx0" brushRef="#br0" timeOffset="103657.7899">15250 13386 717 0,'-6'15'323'0,"-11"21"-107"0,-3 10-64 15,-9 13-27 1,3 1-24-16,1 4-57 0,-4 1-17 16,2-7-6-16,1-2 1 0,3-17 3 15,8-9-14 1,6-19-102-1,3-11-115-15</inkml:trace>
  <inkml:trace contextRef="#ctx0" brushRef="#br0" timeOffset="103968.86">15193 13299 849 0,'3'-1'373'15,"-2"-2"-184"-15,4 10-141 16,2 8-36-16,6 14-15 15,9 10 5-15,13 12 8 16,6 2 4 0,11 2-1-16,2 0 2 0,0-2 2 15,0 0 2-15,-14-7 4 16,-7-5 2-16,-15-11 3 16,-5-5-3-16,-12-5-8 15,-8-8-14-15,-21 0-15 16,-17-5-4-16,-25-6-3 15,-7-1 3-15,-8-3 2 16,3-6 0-16,17 1 5 16,9 1 5-16,16-3-4 15,14 3-10-15,14-3-74 0,14 1-81 16</inkml:trace>
  <inkml:trace contextRef="#ctx0" brushRef="#br0" timeOffset="104244.61">15712 13301 1128 0,'1'5'411'15,"2"13"-330"1,5 13-25-16,6 29-24 0,-2 7 1 16,4 12-12-16,1 1-8 0,2-4-1 15,1 0 1-15,-5-9-1 16,-2-8-39-16,-5-23-194 31</inkml:trace>
  <inkml:trace contextRef="#ctx0" brushRef="#br0" timeOffset="104559.72">16272 13408 759 0,'0'-2'425'0,"0"0"-67"16,-6 5-167-16,5-3-93 0,-5 3-37 15,-25 11-23-15,-39 38-7 16,24-27-13-16,-2 2-4 16,-2-1-10-16,-3 2-3 15,9 1-2-15,7-3-1 16,17-2 5-16,9-3 5 16,13-1 15-16,9 1 7 15,18 3 6-15,8 2 4 16,11 2 3-16,6 4 0 0,-3-1-4 15,-2-3-2-15,-4-7-12 16,-7-5-5-16,-4-7-73 16,-6-3 366-16</inkml:trace>
  <inkml:trace contextRef="#ctx0" brushRef="#br0" timeOffset="105286.4">16478 13913 604 0,'-7'8'266'0,"-4"17"-149"15,-4 3-12-15,-4 7-14 0,4 1-34 16,2-4-23-16,2-1-5 16,8-12-7-16,3-6 2 0,9-13 16 15,3-6 4-15,0-10 9 16,1-9 19-1,-2-3 14-15,-3-3 8 16,2-7 1-16,-2 3-25 16,-2 1-19-16,4 7-10 15,-3 13-18-15,0 6-11 0,2 14-34 16,-6 7-12-16,3 11-4 16,7 8 8-1,-3 4 20-15,4-4 6 16,3 0 8-16,-4 0-15 0,-3-6-164 15,-2 2-219-15</inkml:trace>
  <inkml:trace contextRef="#ctx0" brushRef="#br0" timeOffset="105433.59">16377 14065 1109 0,'6'-8'413'0,"7"0"-317"15,9 6-75 1,12 0-37-16,2 7-3 16,11 5-134-1</inkml:trace>
  <inkml:trace contextRef="#ctx0" brushRef="#br0" timeOffset="105780.51">16667 14041 942 0,'6'-1'365'0,"2"-4"-229"0,14 5-109 15,7 0-13-15,7 1-4 16,4 1-5-16,-1 0 0 15,-3-2 4-15,-11 0-22 16,-9-2-13-16,-7-1-9 16,-7-3-2-16,-2 0 24 15,-1-5 11-15,0 2 8 16,1 4 10-16,1 5 22 16,2 9 14-16,-1 5 19 15,-2-2-5 1,0-7-14-16,0 1-9 0,-4 15-20 15,-4-3-70-15</inkml:trace>
  <inkml:trace contextRef="#ctx0" brushRef="#br0" timeOffset="105976.4299">17039 13902 939 0,'1'-4'513'16,"0"0"-103"-16,-1 7-184 15,0-3-134-15,0 10-39 0,2 20-31 16,10 39-10 0,-3-33-4-16,2-3-2 0,1-5-10 15,-4-5-50-15,-6-7-189 16,0-5-329-16</inkml:trace>
  <inkml:trace contextRef="#ctx0" brushRef="#br0" timeOffset="106288.33">16977 13902 706 0,'12'-10'408'0,"16"-12"-28"15,5 4-124-15,-3 6-72 0,0 3-45 16,-1 10-69-16,-5 4-20 0,-7 6-37 31,-3 2-7-31,-15 4-4 0,-7 2 1 16,-7 0 3-1,0 1 4-15,6-6-1 0,3-3-6 16,7-4-7-16,4-1-5 16,6 0-2-16,4-2-1 15,6 8-2-15,2 5 0 16,-6 4 19 0,-2 4 14-16,-12 2 61 0,-10-3 26 15,-20-2 5-15,-3-1-2 16,0-9-44-16,-1-5-32 15,12-8-169-15,-2-6 75 16</inkml:trace>
  <inkml:trace contextRef="#ctx0" brushRef="#br0" timeOffset="109405.18">17838 13672 604 0,'3'0'315'0,"11"-1"-66"16,7 0-74-16,15-2-53 16,11 3-43-16,1 5-56 15,6 1-15-15,-2 2-3 16,-4 1 1-16,-7 0-91 15,-10 0-128-15</inkml:trace>
  <inkml:trace contextRef="#ctx0" brushRef="#br0" timeOffset="109593.98">17867 13800 906 0,'2'0'421'16,"8"2"-123"-16,7 2-119 0,17 5-40 16,7-1-12-1,9 2-49-15,1 1-24 0,-5-6-34 16,-5 1-12-16</inkml:trace>
  <inkml:trace contextRef="#ctx0" brushRef="#br0" timeOffset="110146.16">18731 13779 920 0,'6'0'383'0,"17"0"-174"16,13 0-45-16,30-1-21 0,12 1-13 16,7 0-57-16,-2 1-28 0,-17 4-40 15,-11-2-86-15</inkml:trace>
  <inkml:trace contextRef="#ctx0" brushRef="#br0" timeOffset="110547.14">19840 13332 880 0,'-10'17'443'15,"-9"10"-66"-15,-6 24-287 16,-5 15-15-16,-4 7-29 16,2-1-13-16,3-2-14 15,4-9-3-15,9-9 0 16,2-7 0-16,7-19-11 15,5-11-43-15,6-18-145 16,7-14-45-16</inkml:trace>
  <inkml:trace contextRef="#ctx0" brushRef="#br0" timeOffset="110843.73">19756 13246 836 0,'6'-4'467'0,"6"-7"-114"0,-2 14-177 16,-2 7-69-1,5 16-72-15,1 8-13 0,17 25-12 16,3 5 0 0,3 4-6-16,5 2-1 15,-2-12 3-15,5 5-3 0,6-6 4 16,0 0 0-16,-4-8-1 16,-5-7 12-1,-17-11-34-15,-10-9-8 0,-18-7-3 16,-16-4-12-16,-22-5 35 15,-12-1 4-15,-15-11 7 16,-6-4 1-16,-5-3-4 16,0-2 0-16,8 3-4 15,10 2-23-15,26 1-100 16,13 2-87-16</inkml:trace>
  <inkml:trace contextRef="#ctx0" brushRef="#br0" timeOffset="111476.64">20397 13421 800 0,'8'-3'374'16,"6"1"-165"0,2 4-46-16,-10 12-79 0,-3 8-27 15,-3 14-28-15,-6 5-2 16,-4 9-7-16,1 2-3 0,3 2-6 16,4-1-2-16,9-6-1 15,2-5 1-15,8-14 1 16,7-9 3-16,6-16 14 15,8-5 9-15,4-16 12 16,-3-7 0 0,4-8-6-16,-5-6-7 0,-7-5-7 15,-3-1-3-15,-8-6 1 16,-2-2-2-16,-7-4 1 16,1-1 9-16,-7 15-1 15,-2 9 0 1,-3 22-25-16,-1 12-17 0,-3 24-13 15,3 12-3-15,0 19 16 16,2 7 5-16,1-4 5 0,1 1 1 16,-3-5 4-16,1-4 3 15,1-7 16-15,3-7-67 16</inkml:trace>
  <inkml:trace contextRef="#ctx0" brushRef="#br0" timeOffset="112027.9399">20941 13913 649 0,'1'1'326'0,"0"4"-88"0,9 0-79 16,-4 0-8-16,13 0-21 16,3-5-19-1,3-3-38-15,2-5-12 0,-8-6-9 16,-1-1-1-16,-14-3 5 15,-4 1 0-15,-14 2-11 16,-5 1-7-16,-9 6-30 16,2 3-14-16,-2 12-16 15,3 8-9-15,5 15 1 16,8 7 6-16,10-1 7 16,9 4 7-16,13-13 5 15,-2-6 1-15,11-4 3 16,3-7-1-16,3-7-76 15,3-1-188-15</inkml:trace>
  <inkml:trace contextRef="#ctx0" brushRef="#br0" timeOffset="112470.26">21249 14080 868 0,'6'2'384'0,"5"4"-162"0,0 7-29 16,-9 5-34-16,-4 2-21 15,-11 4-59-15,-3-3-20 16,-7-6-114-16</inkml:trace>
  <inkml:trace contextRef="#ctx0" brushRef="#br0" timeOffset="112975.9">21468 13889 608 0,'0'1'354'0,"-4"7"-17"0,1 8-184 15,-4 8-116-15,-2 6-6 16,-3-1-14-16,0 0-5 16,6-4 0-16,2-6 2 15,4-8 5-15,3-6 2 16,0-6 5-16,2-9 1 0,4-8-4 16,5-4-3-16,-7-11 1 15,7 0 16 1,-9-1 20-16,3 3 6 0,2 8 3 15,-9 5-16-15,8 16-32 16,-4 4-9-16,0 16-14 16,9 9-4-16,-1 12 7 0,3 3 2 15,6-2 1-15,-4-6 2 16,-1-9-77 0,-6-2-125-16</inkml:trace>
  <inkml:trace contextRef="#ctx0" brushRef="#br0" timeOffset="113126.14">21437 14048 716 0,'2'-1'390'0,"11"-3"-43"32,6 1-210-32,9-2-92 0,8 3-23 15,3-2-129-15</inkml:trace>
  <inkml:trace contextRef="#ctx0" brushRef="#br0" timeOffset="113470.75">21688 13998 886 0,'0'-2'399'0,"5"0"-172"16,6-3-131-16,13 5-61 16,5-1-5-16,8 1-1 15,-1-1-5-15,-6-1-11 16,-4 0 0-16,-9-8 2 16,-6 3 3-16,-4-4-9 15,-2 1-11-15,-3 1-20 16,-2 1-6-16,-1 2-8 15,-5 4 5-15,7 5 4 16,-1-3 0-16,0 0 20 16,6 13 11-16,15 36 30 0,-19-29 12 15,-8-4 4-15,6-2 0 16,-3-7-3-16,0-2-49 16</inkml:trace>
  <inkml:trace contextRef="#ctx0" brushRef="#br0" timeOffset="113682.1">22080 13853 1305 0,'0'-1'506'0,"1"6"-355"16,4 7-59-16,2 15-65 15,1 8-5-15,1 4-11 16,0 1-1-16,-1-5 0 15,0-8 1-15,-4-5-21 16,-3-5-50-16,-4-9-240 16</inkml:trace>
  <inkml:trace contextRef="#ctx0" brushRef="#br0" timeOffset="113988.57">22087 13823 904 0,'12'-8'431'15,"13"-6"-172"-15,4 5-45 16,2 9-70-16,-1 1-34 16,-3 7-44-16,-7 1-12 0,-6 2-23 15,-5-1-6-15,-11 1-6 16,-5 0-2-16,-3 2-3 16,-2 0-5-16,6-1-9 15,6 1-6 1,7-3-10-16,7-3-2 0,7 3 5 15,-3 1 4-15,1 4 9 16,-2 4 1-16,-8 3 6 16,-2 0 7-16,-15 0 34 15,-10-2 11-15,-17-7 5 16,-3 1-5-16,0-6-59 16,3-2 73-16</inkml:trace>
  <inkml:trace contextRef="#ctx0" brushRef="#br0" timeOffset="139577.4499">1639 15444 856 0,'-3'-2'396'0,"2"0"-140"16,0 0-166-16,1 1-87 0,2 0-10 15,28-3-16 1,68-3 3-16,-7 9 14 0,-1 2 4 15,5 1 7-15,-5-2 6 16,-25 0-47-16,-8-1-34 16,-26 0-136-1,-13-1-141-15</inkml:trace>
  <inkml:trace contextRef="#ctx0" brushRef="#br0" timeOffset="139762.43">1724 15523 545 0,'0'0'268'0,"3"4"-89"0,20-4-69 15,17 2-19-15,31 7-37 0,11-1-21 16,9-2-17 0,-6-2 1-16,-13-8 5 15,-10 1 4-15,-12-1-9 16,-8 0-64-16</inkml:trace>
  <inkml:trace contextRef="#ctx0" brushRef="#br0" timeOffset="139921.62">2247 15359 557 0,'12'4'270'15,"3"4"-81"-15,7 6-98 16,-2 1 0-16,-1 7-39 15,-3-2-18-15,-9 1-13 16,-2 1-24-16</inkml:trace>
  <inkml:trace contextRef="#ctx0" brushRef="#br0" timeOffset="140154.47">1708 15418 1017 0,'-11'0'414'15,"-6"3"-252"-15,0 3-29 0,-2 5-30 16,5 10-29-16,8 5-37 16,8 8-14-16,22-1-22 15,11-7 6-15,25-7 8 16,10-10-56-1</inkml:trace>
  <inkml:trace contextRef="#ctx0" brushRef="#br0" timeOffset="146724.64">3111 15354 967 0,'-3'-4'449'16,"0"-2"-194"-1,3-19-102 1,6 1-28-16,8-17-40 0,-2-4-18 16,8 5-24-16,-7-8-4 15,-4 11-16-15,-1 3-10 16,-6 10-5-16,-1 14 0 15,-1 8-27-15,-2 2-6 16,5 23-11-16,6 7-2 16,6 24 22-16,3 16 3 15,-5 3 25-15,-2 1-64 0,-4-9-162 16,-3-8-211-16</inkml:trace>
  <inkml:trace contextRef="#ctx0" brushRef="#br0" timeOffset="146888.15">3020 15488 1005 0,'5'0'351'0,"17"-2"-286"16,13 2-48-16,23-1 11 16,11-2-5-16,14 2-14 15,0 0 2-15,-12 6-104 0,-8 3-160 16</inkml:trace>
  <inkml:trace contextRef="#ctx0" brushRef="#br0" timeOffset="147239.5799">3030 15789 1032 0,'-1'-14'386'16,"1"-16"-305"-16,10 3-25 0,18 6-27 15,9 6-16-15,16 14-12 16,1 12 0-16,-3 14 11 16,-7 8 4-16,-24 14 35 15,-12 1 9-15,-24 4 2 16,-10 1 1-16,-10-10-28 16,-3-11-1-16,0-17-50 15,3-13-31-15,5-18-36 16,3-5-13-16,12-10 29 15,7 3 21-15,15 7 34 16,5 7 7-16,11 11 26 16,3 7 13-16,4 11 1 0,5 1 2 15,2 5-10 1,1 0-6-16,3-1-6 16,-4 1 2-16,7-4-233 15</inkml:trace>
  <inkml:trace contextRef="#ctx0" brushRef="#br0" timeOffset="147795.27">3553 15352 1021 0,'3'-3'408'15,"8"4"-255"-15,0 8-44 16,-3 11-22 0,1 8 1-16,-7 9-11 0,-2 0-10 15,-1-3-31 1,-3-4-10-16,4-12-12 15,-4-7-3-15,8-11-6 16,-2-8-2-16,7-15-8 16,4-5-2-16,5-9-3 15,5 2 1-15,3 5-2 16,1 5-1-16,4 17 2 0,-1 7 2 16,-4 16 13-16,-7 6 7 15,-11 9 7 1,-3 3 1-16,-12 0-5 15,-1-2-4-15,0-4-5 16,2-5-2-16,6-12-13 0,1-8-3 16,6-15-4-16,2-5-4 15,10-8 11-15,5-5 2 16,5 2 2-16,2 2 9 16,-4 7 5-16,-4 9 1 15,-4 12 17-15,-4 10 4 16,-3 15 21-16,-4 1 1 15,-8 1-11-15,2-3-9 16,3-6-16-16,5-3-53 0</inkml:trace>
  <inkml:trace contextRef="#ctx0" brushRef="#br0" timeOffset="148677.91">4197 15405 323 0,'-1'-5'223'0,"5"-4"57"16,5-6-67-16,8-7-27 15,7 1-8-15,6 2-47 16,2 5-33-16,1 11-48 16,1 9-19-16,-11 13-15 15,-3 5 4-15,-10 14 5 16,-2 1 1-16,-2 5-5 16,-6-3-4-16,4-4-7 15,1-3-3-15,4-15-1 16,6-1-1-16,0-13 3 15,0-6 2-15,6-10 5 16,-4-8 3-16,2-11 6 16,-3-4 0-16,-5-7-3 15,0-1-4-15,-2 7-7 0,1 3 7 16,-3 15 6-16,-1 7 0 16,-5 10 5-16,0 12-3 15,-1 12 0 1,0 8 1-16,1 8-6 0,-1-1-5 15,3-5-9-15,1-4-1 0,4-3-46 16,3-5-111-16</inkml:trace>
  <inkml:trace contextRef="#ctx0" brushRef="#br0" timeOffset="149166.8799">4812 15617 656 0,'0'2'397'0,"-2"-2"-37"0,1 9-210 15,0 2-36-15,1 8-58 16,2 10-6-16,2 3-12 16,0 5-10-1,-4-2-7-15,0-4-3 16,-2-8-2-16,1-6-14 0,0-11-166 15,-2-5-307-15</inkml:trace>
  <inkml:trace contextRef="#ctx0" brushRef="#br0" timeOffset="149464.79">4808 15629 700 0,'15'-6'393'16,"14"-7"-48"-16,1 7-209 15,-2 4-32-15,-2 6-41 16,-9 7-7-16,-8 7-8 16,-4 3-2-16,-13 7-12 15,0 2-8-15,-7-4-15 16,8-2-21-16,-1-12-47 16,1-5-22-16,14-6-8 15,-4-2 17-15,12 0 34 16,3-1 14-16,-5 6 16 15,3 6 7-15,-1 9 37 16,-8 0 28-16,-9 7 30 16,-3 1 1-16,-15 2-19 15,-3 1-19-15,-8-13-101 16,-8-8-112-16</inkml:trace>
  <inkml:trace contextRef="#ctx0" brushRef="#br0" timeOffset="149994.56">4869 15080 876 0,'-4'-19'387'0,"2"-9"-193"16,10 1-110-16,9 3-21 16,10 10-30-16,3 9-4 15,2 18-10-15,-2 10-3 16,-9 13 17-16,-6 3 22 0,-18 2 18 16,-7 4 1-16,-8-1-16 15,-4-4-22 1,2-8-17-16,5-8 0 0,4-15 17 15,0-7 5-15,8-10-3 16,-6-3-7 0,11-3-21-16,2 0-3 0,5 6-2 15,7 1 0-15,6 10-4 16,3 4-1-16,6 4 0 16,6 4 6-16,2-3-177 15</inkml:trace>
  <inkml:trace contextRef="#ctx0" brushRef="#br0" timeOffset="150366.8598">5500 15557 1284 0,'-2'-2'546'0,"0"-3"-302"0,12 5-145 16,12 2-36-16,20 5-28 15,12-1-5-15,19 1-5 16,3-5-4-16,2-4 35 16,-5-5-98-16</inkml:trace>
  <inkml:trace contextRef="#ctx0" brushRef="#br0" timeOffset="150892.19">6571 15310 994 0,'-19'-14'497'16,"-11"-10"-173"-16,-2 10-162 15,1 8-44-15,1 16-85 16,-1 12-28-16,-1 19-23 16,4 9 2-16,7 12 3 0,9-1 2 15,20-1 4-15,11-2 2 16,15-9 4-16,7-5 1 15,10-17 7-15,9-11 2 16,8-21 8-16,1-10 22 16,-5-18 33-16,-10-7 16 15,-20-8 39-15,-13-3-2 16,-27-3-8-16,-17-6-14 16,-24 0-43-16,-9 3-23 15,-4 13-40-15,11 13-25 0,8 19-93 16,10 10-66-16,12 13-271 15</inkml:trace>
  <inkml:trace contextRef="#ctx0" brushRef="#br0" timeOffset="151132.68">6716 15305 1052 0,'-6'0'520'16,"-4"5"-179"-16,-12 12-176 15,-4 9-48-15,-12 18-47 16,-7 7-15-16,-3 8-15 0,1 3-10 16,11-6-18-1,6-5-14-15,21-8-207 16</inkml:trace>
  <inkml:trace contextRef="#ctx0" brushRef="#br0" timeOffset="158481.29">7471 15446 820 0,'15'0'337'0,"25"-2"-229"16,13-3-9-16,14 1-51 16,8-4-21-16,-14 3-13 15,-4 1 0-15,-17 6-12 16,-13 2-42-16,-8 3-178 16</inkml:trace>
  <inkml:trace contextRef="#ctx0" brushRef="#br0" timeOffset="158730.07">7552 15556 590 0,'-4'1'303'16,"-5"-1"-75"-16,7 0-59 15,9 3-41-15,8 0-15 16,21 2-22-16,11 1 9 16,16-1-26-16,3 2-15 15,-9-2-23-15,-9-1-12 0,-17-2-1 16,-5-5-7 0</inkml:trace>
  <inkml:trace contextRef="#ctx0" brushRef="#br0" timeOffset="176140.64">7635 14722 682 0,'-2'-8'385'0,"0"-8"-39"15,2 4-95-15,2 11-103 0,1 4-46 16,-1 16-69-16,2 11-26 16,0 22-7-16,3 7 1 15,2 3 2-15,1-4-17 16,-1-11-167-16</inkml:trace>
  <inkml:trace contextRef="#ctx0" brushRef="#br0" timeOffset="176464.64">7477 14964 1152 0,'5'0'434'0,"9"-4"-326"15,10 5-54-15,18-4-42 16,9 1-4-16,13-5-4 16,2-7 2-16,-7 2 2 15,-11-6-17-15,-16 5-30 16,-10-1-20-16,-5 2 1 0,-8 1 24 16,-10-2 37-16,-4 2 22 15,-11-1 17-15,-6 4-3 16,-7 13 11-16,-4 5 1 15,-12 15-18-15,-3 8-5 16,0 6-21-16,1-4-6 16,11-1-3-1,7-4 2-15,10-9-91 0,2-2-87 16</inkml:trace>
  <inkml:trace contextRef="#ctx0" brushRef="#br0" timeOffset="176630.11">7480 14873 782 0,'9'2'404'16,"11"3"-115"-16,12 11-121 15,6 7-9-15,18 7-53 16,2-1-27-16,4 0-33 16,-9-7-11-16,-7-4-65 15,-5 1-137-15</inkml:trace>
  <inkml:trace contextRef="#ctx0" brushRef="#br0" timeOffset="177600.8199">2729 1290 1005 0,'-2'2'434'0,"-2"9"-231"15,1 7-67-15,3 19-74 16,2 6-22-16,4 16-27 16,3 4-9-16,3 5 1 15,-1-5 5-15,0-10-54 16,-4-9-82-16</inkml:trace>
  <inkml:trace contextRef="#ctx0" brushRef="#br0" timeOffset="177903.02">2552 1615 804 0,'11'-3'359'16,"12"-4"-172"-16,21-7-77 0,4 0-22 0,19-2-35 15,4-2-16-15,-2 5-16 16,-3 0-1-1,-19 2-35-15,-9 3-14 16,-21 8-13-16,-6 0-8 0,-11 1 36 16,-9 7 12-16,-7-5 6 15,-11 6 7-15,-13 9 17 16,-6-1 2-16,-7 12-1 16,7 0-2-1,2 2-18-15,9-3-3 16,8-4-4-16,1 0-3 15,11-4-173-15</inkml:trace>
  <inkml:trace contextRef="#ctx0" brushRef="#br0" timeOffset="178107.3">2516 1432 1191 0,'-1'-5'522'0,"1"2"-262"16,10 4-174-16,7 5-38 0,12 9-40 15,5 4-5 1,19 15 14-16,9 4-1 16,12 10 2-1,0-2 0-15,-10-11-2 0,-9-6-1 16,-15-7-37-16,-6-11-90 16</inkml:trace>
  <inkml:trace contextRef="#ctx0" brushRef="#br0" timeOffset="178950.16">3994 1353 922 0,'-7'6'388'0,"-9"13"-195"0,-6 7-47 0,-13 15-50 16,-6 8-8 0,-5 12-50-16,1 7-10 15,8 6-8 1,5-4-14-16,7-12 2 0,7-5 1 15,8-23-9-15,5-7-22 16,6-16-54-16,5-10-34 16,9-14-106-16,4-6-69 15</inkml:trace>
  <inkml:trace contextRef="#ctx0" brushRef="#br0" timeOffset="179251.65">3940 1341 741 0,'0'-6'368'16,"0"-6"-120"-16,0 9-71 16,2 12-97-16,3 6-34 15,0 16-48-15,2 6-4 0,14 7 0 16,2 9-2-16,14 4 1 16,7 3 5-16,4 2 8 15,1-7 3-15,-3-8 3 16,-4-5 3-16,-14-12 6 15,-4-7 6-15,-17-8 16 16,-9-2 13-16,-22-8 17 16,-11 2 2-16,-25-3-12 15,-8-5-11-15,-6-2-29 16,-1-2-8-16,7-1-60 16,6 6-42-16,15 2-60 15,11 4-40-15,15 7-109 0</inkml:trace>
  <inkml:trace contextRef="#ctx0" brushRef="#br0" timeOffset="179982.3499">4307 1476 627 0,'9'-12'353'0,"9"-7"-63"15,10-3-107-15,3 2-24 16,5 6-59-16,-8 7-34 16,-2 10-36-16,-3 4-11 15,-14 18-7-15,1 9-2 16,-12 15-1-16,-9 12 2 0,2 4-7 16,-4 1 0-1,2 0 2-15,8-9-2 16,6-14-2-16,8-9-1 0,9-18 4 15,5-7 3-15,10-18 9 0,6-8 1 16,4-18 8-16,2-8 1 16,-4-8 5-16,-4-6 2 15,-6-2 1-15,-4 2 2 16,-11 8-5-16,-7 9 2 16,-7 13-14-16,-9 7-3 15,-3 10-7-15,-2 5-12 16,0 8-23-1,4 9-14-15,0 4-20 16,6 6 3-16,4 12 25 16,4 5 12-16,5 16 23 0,-4 0 4 15,2 3-1 1,2-5 2-16,1-12-21 16,2-5-92-16</inkml:trace>
  <inkml:trace contextRef="#ctx0" brushRef="#br0" timeOffset="180554.02">4989 2049 704 0,'4'0'326'0,"7"5"-139"16,7 6-47-16,11-8-40 0,3 5-15 16,1-9-16-16,-1-3-6 15,-8-6-9-15,-4-2-1 16,-11-2-1-16,-2-3 1 15,-7-1-2-15,0 0-3 16,-6 3-1-16,-8 3-8 16,-5 9-22-16,-9 2-14 0,-4 9-23 15,-2 8-4 1,7 5 2-16,5 6 3 0,7-1 12 16,7 0 4-1,9 4 4-15,3-1 7 16,16 2 5-16,7-3-1 15,9-7 5-15,5-7-1 0,-11-10 4 16,9 1 6-16,-9-14-114 16</inkml:trace>
  <inkml:trace contextRef="#ctx0" brushRef="#br0" timeOffset="181103.74">5615 1740 877 0,'7'0'352'16,"12"0"-210"0,11 0-52-16,21 1-26 0,10 0-15 15,3 1-22-15,-1 3-6 16,-18 1 7 0,-14-5-28-16,-3 0-170 15</inkml:trace>
  <inkml:trace contextRef="#ctx0" brushRef="#br0" timeOffset="181350.47">5672 1923 491 0,'0'2'331'0,"3"5"51"15,4-4-153-15,16 1-74 16,11-2-11-16,17 1-31 16,4-3-24-16,0 0-34 15,-10 0-12-15,-10-1-11 16,-1-2 20-16,-7-2-176 16</inkml:trace>
  <inkml:trace contextRef="#ctx0" brushRef="#br0" timeOffset="183540.94">6456 1840 1082 0,'6'0'440'16,"15"-1"-259"-16,8-3-59 15,28 0-41-15,8-2-25 16,11-1-38-16,0 0-5 0,-14 4-140 15,-2 3-358-15</inkml:trace>
  <inkml:trace contextRef="#ctx0" brushRef="#br0" timeOffset="184324.87">7494 1857 353 0,'2'-4'253'16,"3"-6"1"-16,-4-1-53 16,0-1-18-16,-1-1-20 0,-2-2-8 15,-8-2-16 1,-4-1-10-16,-9 3-32 0,-3-1-18 15,-1 7-40 1,-5 4-20-16,0 6-37 0,-2 7-19 0,4 13-17 31,2 3-6-31,13 11 2 0,12 2 7 16,14-5 16-16,7-3 11 16,16-10 16-16,-1-5 6 15,3-11 4-15,6-3 3 16,-8-11 7-16,1-5 0 15,-8-6-4-15,-7-3-1 0,-10 1 0 16,-2 0 2-16,-6 5 7 16,-2 3 0-16,-3 10-2 15,-4 4-6-15,3 5-8 16,-2 5-4-16,3 5-7 16,0 4 0-16,2 7 7 15,1 5 2-15,-1 10 8 16,-1 2 6-16,-4 7 7 15,1 5 2-15,-5 3 2 16,2 1-2-16,2-5-3 0,0-9-3 0,10-16 2 16,0-6 4-16,8-20-115 31</inkml:trace>
  <inkml:trace contextRef="#ctx0" brushRef="#br0" timeOffset="184757.18">7849 1443 802 0,'-5'-2'431'0,"0"7"-104"16,-2 11-160-16,-6 15-131 16,6 13-18-16,0 16-7 15,3 5-1-15,4 10 0 16,0-3 3-16,2-18 9 16,0-14 3-16,9-21-39 0,-2-10-46 15,0-12-141-15</inkml:trace>
  <inkml:trace contextRef="#ctx0" brushRef="#br0" timeOffset="184942.2">7819 1411 934 0,'16'-9'433'0,"8"-8"-164"15,20 13-200-15,4 5-43 0,9 10-28 16,5 6 1-16,3 1-18 16,-2 1-68-16</inkml:trace>
  <inkml:trace contextRef="#ctx0" brushRef="#br0" timeOffset="185198.93">7785 2000 1008 0,'13'0'415'0,"20"0"-260"15,7 3-24-15,15 2-49 0,-2 0-27 0,3 1-31 16,-2-1 0-16,-9-6-16 16,-5-1-63-1</inkml:trace>
  <inkml:trace contextRef="#ctx0" brushRef="#br0" timeOffset="185424.09">7859 1749 1171 0,'14'-1'446'0,"16"1"-326"15,11 0-28-15,12 4-20 16,-7 2-21-16,10 1-23 15,-2 0-6-15,-5-7-93 0,2 0-148 16</inkml:trace>
  <inkml:trace contextRef="#ctx0" brushRef="#br0" timeOffset="185859.52">8528 1870 1328 0,'1'0'505'0,"2"0"-388"16,0-4-56-16,-3 3-115 16,0 0-130-16</inkml:trace>
  <inkml:trace contextRef="#ctx0" brushRef="#br0" timeOffset="186596.47">9123 1893 628 0,'0'-8'333'0,"-1"-9"-62"0,-4-5-53 16,-7 0-60-16,-6-2-16 15,-9-2-25 1,-3 6-18-16,-7 5-30 0,0 5-17 16,2 14-44-16,2 2-15 15,12 13-27-15,-1 5-10 16,11 9-4-16,8 4 2 15,3-3 11-15,10-3 7 16,6-8 19-16,-2-5 10 16,7-13 16-16,8-1 6 0,2-13 7 15,4-5-1 1,2-13-1-16,-3-10-2 16,2-9-3-16,-4-3-1 15,-5-11-2-15,-4-3 1 0,-13 1 1 16,-2-1-3-16,-8 11-4 15,0 8-1-15,-4 12 12 16,-3 9 4-16,-1 10 0 16,-4 3-3-16,4 9-29 15,1 1-14-15,2 5-22 16,1 7-5-16,1 10-4 16,0 7 4-16,3 11 12 15,0 6 8-15,-1 13 12 16,0 4 6-16,1 9 5 15,0-3 2-15,6-8 2 0,3-10 2 16,5-17 1 0,4-6 5-16,5-15 9 15,-3-4 4-15,-3-7 8 0,-3-3 1 16,-9-2-74-16</inkml:trace>
  <inkml:trace contextRef="#ctx0" brushRef="#br0" timeOffset="204243.25">8485 15477 858 0,'6'1'344'0,"16"4"-201"0,10-3-25 0,29-5-25 16,14 1-23-1,10-10-41-15,1 4-10 16,-13 0 2-16,-13 0 0 0,-20 9-109 16,-12 2-335-1</inkml:trace>
  <inkml:trace contextRef="#ctx0" brushRef="#br0" timeOffset="204761.69">9829 14772 975 0,'-12'5'382'0,"-24"24"-267"16,-11 14-37-16,-13 28-37 16,-3 18-23-16,13 31-18 15,12 13-7-15,23 6-3 16,16-3 7-16,27-18 3 16,10-16 3-16,17-20 4 15,4-11 1-15,2-31 3 16,-2-14-79-16</inkml:trace>
  <inkml:trace contextRef="#ctx0" brushRef="#br0" timeOffset="205082.18">9827 15540 976 0,'2'1'417'0,"13"0"-187"15,6-1-80-15,28 0-38 16,8 0-24-16,15-1-51 16,5 1-17-16,-15 0-6 15,-5 1-35-15</inkml:trace>
  <inkml:trace contextRef="#ctx0" brushRef="#br0" timeOffset="205731.5">10712 15571 417 0,'2'-4'258'0,"5"-4"-18"16,-3-6-38-16,3 3-42 0,-4-5-11 16,-3 1 1-16,-6 0-6 15,-11-5-21-15,-3 5-18 16,-10 0-38-16,-1 7-18 16,-4 9-37-1,2 8-14-15,3 11-27 16,6 3-5-16,9 7 4 0,9-1 5 0,12 0 10 31,5-5 1-31,16-7-1 16,2-3 0-16,4-14 2 15,3 0 5-15,-6-9 8 16,-5-4 4-16,-5-2 7 16,-4-5 2-16,-8 2 1 15,1 5-1-15,-7 5-6 0,-2 4-1 16,0 12-1-16,0 3 4 15,0 16 3-15,4 11-1 16,1 11-2-16,-4 1-3 16,2 4 0-16,1-5 0 15,-3-13 2-15,6-1 1 16,-5-16 2-16,0-2 17 16,1-11-160-16</inkml:trace>
  <inkml:trace contextRef="#ctx0" brushRef="#br0" timeOffset="206224.81">11011 15171 799 0,'-3'4'372'16,"-2"8"-126"-16,3 17-169 15,0 9-32-15,3 22-20 16,1 5-10-16,2 1-4 16,-1-5 0-16,-2-16 3 15,0-12 4-15,3-12 14 16,-2-6-37-16,-2-10-158 0</inkml:trace>
  <inkml:trace contextRef="#ctx0" brushRef="#br0" timeOffset="206399.18">10936 15250 685 0,'5'-13'394'16,"8"-11"-63"-16,5 2-128 0,11 10-126 16,7 2-46-16,19 10-38 15,6 4-2-15,7 6-12 16,4 5-104-16</inkml:trace>
  <inkml:trace contextRef="#ctx0" brushRef="#br0" timeOffset="206654.8298">11013 15736 959 0,'5'1'420'16,"7"1"-225"-16,21 1-90 16,10 0-7-16,12-1-52 0,4 3-18 15,-9-5-10 1,-7 2-4-16,-10 0-51 15,-8-3-88-15</inkml:trace>
  <inkml:trace contextRef="#ctx0" brushRef="#br0" timeOffset="206855.84">11008 15548 830 0,'2'-6'432'0,"14"0"-37"16,11 0-249-16,18 2-86 15,11 3-4-15,3 1-30 16,-2 0-11-16,-8 3-56 16,-5-1-195-16</inkml:trace>
  <inkml:trace contextRef="#ctx0" brushRef="#br0" timeOffset="207677.49">11874 15680 439 0,'-8'-9'319'0,"-4"-10"17"16,-5 1-91-16,-4-2-21 0,0 2-54 16,-4 3-32-1,-4 7-65-15,0 6-26 0,-3 7-39 31,0 3-13-31,5 14-23 0,6 1-5 16,11 9 0-16,8 6 4 0,9-7 15 16,5-2 5-1,11-12 1-15,9-9 0 0,0-8 3 16,1-9 2 0,-3-14 7-16,-7-8 3 15,-3-13 5-15,-3-2 1 16,-1-4 5-16,-5-2 10 15,-2-4 23-15,-6-3 9 0,-3 2 17 16,0 9 0-16,-2 16-11 16,0 10-5-16,-5 16-20 15,2 5-12-15,0 4-23 16,1 5-8-16,3 6-10 16,-1 5 0-16,4 14 2 15,0 7 2-15,3 16 2 0,-2 3 2 0,-3 3 4 31,0-1 1-31,3-9 2 0,0-4 3 16,10-14-140-16,7-9-404 16</inkml:trace>
  <inkml:trace contextRef="#ctx0" brushRef="#br0" timeOffset="208186.75">12047 14897 1188 0,'7'0'447'0,"17"10"-340"16,12 14-57-16,18 32-52 0,2 19 1 16,-7 28 2-16,-11 14 0 15,-29 13 6-15,-15 3-1 16,-20-5 74-16,-8-9 26 15,1-22 22-15,2-20 5 16,-3-31-69-16,3-12-33 16,-1-22-198-16</inkml:trace>
  <inkml:trace contextRef="#ctx0" brushRef="#br0" timeOffset="212802.46">12892 15455 504 0,'-3'3'375'0,"0"-1"31"0,5-1-139 0,-2-1-137 31,22 2-51-31,62 9-40 16,-18-3-16-16,3 0-7 0,-5-8 29 15,-16-1-154 1,-8 0-145-16</inkml:trace>
  <inkml:trace contextRef="#ctx0" brushRef="#br0" timeOffset="212967.52">12917 15583 866 0,'6'4'396'0,"12"4"-161"16,25-1-135-16,10-4-14 0,16 3-38 15,-7-3-11-15,-5-3-115 16</inkml:trace>
  <inkml:trace contextRef="#ctx0" brushRef="#br0" timeOffset="213530.9499">13964 15563 515 0,'3'-8'295'15,"0"-12"-32"1,-2-1-35-16,-4-2-44 0,-6 0-17 0,-8 0-35 15,-5 3-12-15,-7 5-34 16,-2 4-22-16,-1 11-42 16,0 6-23-16,6 9-35 15,5 8-8-15,10 7-6 16,10 2 6-16,8-1 19 16,7-7 7-16,12-5 15 15,2-8 3-15,7-8 7 16,-2-6 2-16,-7-11 4 0,-2-1 4 15,-10-6 2 1,0 6 0-16,-8 4-3 0,-5 7-10 16,-1 12-6-1,-1 3-6-15,1 17-2 16,0 10 4-16,4 15 0 16,1 6 0-16,0 3 4 15,-2-3 2-15,-1-10 4 16,1-6 2-16,-1-14 20 15,3-8-64-15</inkml:trace>
  <inkml:trace contextRef="#ctx0" brushRef="#br0" timeOffset="213879.71">14311 15070 757 0,'-2'11'423'16,"-5"6"-24"-16,-3 23-255 16,0 15-12-16,1 15-52 15,3 11-25-15,8-3-28 16,4-5-11-16,3-20-3 16,2-14-1-16,-2-16-70 15,0-12-62-15</inkml:trace>
  <inkml:trace contextRef="#ctx0" brushRef="#br0" timeOffset="214045.4">14268 15046 1100 0,'16'-5'450'15,"28"-3"-291"-15,15 5-53 16,18 2-65-16,5 3-22 15,-2 8-54-15,-8 0-93 16</inkml:trace>
  <inkml:trace contextRef="#ctx0" brushRef="#br0" timeOffset="214267.9799">14337 15641 1006 0,'21'-7'436'16,"37"-2"-217"-16,12 0-101 16,4 3-64-16,-4 6-17 15,-18 0-51-15,-12 2-70 16</inkml:trace>
  <inkml:trace contextRef="#ctx0" brushRef="#br0" timeOffset="214474.9">14277 15393 1107 0,'6'-2'467'0,"17"-1"-233"16,14 3-84-16,23 3-52 0,10 3-19 16,-2 0-40-1,-2 3-17-15,-16-3-39 16,-4-1-91-16</inkml:trace>
  <inkml:trace contextRef="#ctx0" brushRef="#br0" timeOffset="-213989.05">15313 15536 370 0,'2'-8'233'16,"0"-10"20"-16,-2-3-13 15,-10-3-5-15,-8-5-4 0,-15-6-34 16,-1 2-16-16,-6 6-49 15,0 6-34-15,2 20-52 16,0 5-26-16,0 14-38 16,5 8-12-16,11 7-15 15,8 4-2-15,20 2 5 16,10-4 8-16,14-9 17 16,3-8 10-16,6-10 13 15,1-8 6-15,-2-12 8 16,1-8 4-16,-6-14-2 0,-1-3-5 15,-6-9-17 1,-5-4-8-16,-10-9-7 16,-6-4 5-16,-5 3 12 15,-5 5 10-15,-5 16 30 16,1 10 9-16,-4 14 8 16,1 6-4-16,0 6-37 0,2 3-19 15,5 8-29 1,0 3-11-16,6 14-2 0,1 3 3 15,7 18 13-15,1 7 6 16,5 16 13-16,0 7 4 0,1-2 4 16,-2-4 3-16,-3-20 2 15,0-10 3 1,-3-17 3-16,-1-9 3 16,-3-7 14-16,0-7 8 15,-2-3-65-15,2-2-72 0</inkml:trace>
  <inkml:trace contextRef="#ctx0" brushRef="#br0" timeOffset="-210367.24">1737 17250 783 0,'1'0'317'0,"13"0"-161"15,18 0-58-15,34-3-49 0,14-3 6 16,23-1-33 0,1-2-6-16,-3 3-2 0,-3 4 0 15,-16 3-89 1,-14 4-149-16</inkml:trace>
  <inkml:trace contextRef="#ctx0" brushRef="#br0" timeOffset="-210143.06">1959 17307 1038 0,'-1'0'402'15,"15"3"-276"-15,15 1-70 16,18 0-56-16,20 2 1 0,15 0-1 0,5-3 5 16,8 1 10-1,-15-3-5-15,-16-1-117 16,-15 0-102 0</inkml:trace>
  <inkml:trace contextRef="#ctx0" brushRef="#br0" timeOffset="-209981.54">2481 17173 594 0,'13'12'272'0,"10"15"-128"16,-7 1-16-16,-11-1-36 15,-3 2-21-15,-11-2-17 16,-10-3-59-16</inkml:trace>
  <inkml:trace contextRef="#ctx0" brushRef="#br0" timeOffset="-209816.26">1738 17211 1076 0,'-12'8'452'15,"-11"11"-246"-15,8 5-92 16,16 15-61-16,13 3-24 15,18 3-29-15,19 1 1 16,24-20 27-16,8-10-59 0</inkml:trace>
  <inkml:trace contextRef="#ctx0" brushRef="#br0" timeOffset="-209189.93">3280 17113 797 0,'13'-11'336'0,"17"-11"-178"15,7 3-42 1,9 11-33-16,-3 7-24 0,-8 10-42 16,-6 5-2-16,-15 15 1 15,-8 9 4-15,-2 13 7 0,1 5-1 16,-3-3-8 0,4-5-6-16,4-15-5 15,2-9 0-15,6-10 3 16,4-7 2-16,4-12 9 15,5-6 3-15,0-15 3 0,1-8 0 16,-6-8-3 0,-3-4-1-16,-10 0 1 0,-5 0-2 15,-4 9 2 1,-3 9 16-16,-3 15-14 0,-1 14 3 16,-1 14 0-1,-1 12-15-15,5 13 6 16,1 1-4-16,6 6-7 0,5-1-5 15,-1-3-1 1,2-6 23-16,-1-6-128 16,-3-7-131-16</inkml:trace>
  <inkml:trace contextRef="#ctx0" brushRef="#br0" timeOffset="-209008.79">3995 17436 1101 0,'0'3'503'16,"-3"8"-194"0,1 8-159-16,2 10-77 15,0 2-24-15,4 3-30 16,-4-3-8-16,2-7-30 16,2-3-77-16</inkml:trace>
  <inkml:trace contextRef="#ctx0" brushRef="#br0" timeOffset="-208720.78">3945 17423 677 0,'11'-8'372'0,"13"-7"-36"0,0 5-160 16,2 5-82-16,-2 6-22 0,-7 10-38 15,-5 3-2 1,-10 6 7-1,-4 2-5-15,-4 1-1 16,-1-3-2-16,-1-10-6 0,3-2-13 16,6-8-20-16,4-2-5 15,9 0-10-15,2-2 5 16,2 7 5-16,6 5 0 16,-8 6 6-16,0 7 25 15,-16 2 30-15,-11 6 5 16,-8 5 5-16,-7-7-30 0,-1-5-177 15</inkml:trace>
  <inkml:trace contextRef="#ctx0" brushRef="#br0" timeOffset="-208290.75">4144 16945 1125 0,'-6'-14'479'16,"0"-11"-279"-16,7-2-47 0,13 3-53 15,6 4-19 1,4 7-22-16,4 3-15 0,2 14-36 16,0 7-6-16,-11 17 4 15,-7 2 6-15,-17 9 10 16,-9 3 1-16,-6-4-7 16,-3 1-3-16,3-9 0 15,3-8-8 1,7-11-5-16,5-5-5 0,5-9-18 15,3-1 0-15,11-2-10 16,6-1-5-16,12 9 6 16,5 0 7-16,4 5 16 15,-2 3-6-15</inkml:trace>
  <inkml:trace contextRef="#ctx0" brushRef="#br0" timeOffset="-207887.5">4808 17202 865 0,'1'0'398'16,"5"3"-142"-16,18 1-154 16,9-1-30-16,15 2-24 15,2 0-12-15,6 1-18 0,-4 1 0 16,-6 1-59-16,-3 3-80 16</inkml:trace>
  <inkml:trace contextRef="#ctx0" brushRef="#br0" timeOffset="-207692.54">4893 17355 870 0,'5'3'408'0,"17"1"-126"0,1 1-122 16,18 1-36-16,8-4-28 15,1-1-44-15,3 1-12 16,-9-4-46-16,-5 3-78 16</inkml:trace>
  <inkml:trace contextRef="#ctx0" brushRef="#br0" timeOffset="-205995.41">5885 17272 885 0,'4'3'290'0,"23"3"-260"0,27 3-53 16,66-7 21-16,31-3 11 16,69-15 46-16,22-9 21 15,32-6 29-15,-1-2 6 16,9 3-41-16,-6 6-2 0,-34 9-24 16,-11 8-3-1,-60 12-4-15,-23 7-32 16</inkml:trace>
  <inkml:trace contextRef="#ctx0" brushRef="#br0" timeOffset="-205354.55">6470 16722 806 0,'-11'-16'348'15,"-17"-28"-174"-15,5-7-55 0,11-12-58 16,10 3-7-16,18 7 16 16,8 6 3-16,13 16 7 15,11 11-10-15,8 26-54 16,2 17-15-16,-16 27-6 16,-13 7 3-16,-32 15 11 0,-17 4 6 15,-17-1 5-15,-3 1-2 16,0-14-10-16,5-10-15 15,6-21-15 1,4-15 0-16,5-18 4 0,5-8 10 16,7-11 8-1,5 1 7-15,13 6 7 0,9 4 8 16,17 10 4 0,7 7-9-16,6 9-2 0,-1 5-6 15,-4 0-1-15,-6-2-7 16,1-6-216-16</inkml:trace>
  <inkml:trace contextRef="#ctx0" brushRef="#br0" timeOffset="-204867.28">7059 16797 477 0,'5'-4'324'15,"5"-6"-30"-15,-7-3-64 16,-2-1-34-16,-6-6-59 0,-6 1-22 0,-10 0-33 15,-2 1-13 1,-6 8-35-16,-1 6-21 16,5 11-34-16,2 10-18 15,9 12-14-15,5 0 4 0,6 3 10 16,4 1 11 0,11-7 14-16,6-4 4 0,5-14 10 15,2-7 5-15,3-9 4 16,-7-4 3-1,-1-3 4-15,-4-1 0 16,-8 5-7-16,-2 1-7 0,-4 14 2 0,-1 4 3 31,3 16 1-31,0 8 7 0,4 8-7 16,-1-1-2 0,5-2 2-16,-1-5 2 0,1-10-20 15,1-4-72-15</inkml:trace>
  <inkml:trace contextRef="#ctx0" brushRef="#br0" timeOffset="-204611.9199">7325 16386 1066 0,'-5'8'445'0,"-5"2"-221"0,5 24-163 16,5 8-21 0,2 18-11-1,4 11-7-15,-6 5-10 0,-3 1-2 16,0-9 7-16,1-10 2 0,3-20-13 16,1-13-39-1,1-20-151-15,1-8-226 0</inkml:trace>
  <inkml:trace contextRef="#ctx0" brushRef="#br0" timeOffset="-204443.47">7343 16340 968 0,'16'-8'366'0,"16"-10"-273"16,11 3-31-16,8 9-35 15,2 4-12-15,13 14-10 16,-5 5-61-16</inkml:trace>
  <inkml:trace contextRef="#ctx0" brushRef="#br0" timeOffset="-204247.41">7337 16914 1198 0,'5'2'491'0,"7"0"-240"0,14 5-209 16,8 0-8 0,17 0-13-16,2 2-10 0,6-6-8 15,-4-3-58-15</inkml:trace>
  <inkml:trace contextRef="#ctx0" brushRef="#br0" timeOffset="-204056.51">7341 16724 1310 0,'1'-4'529'0,"6"-2"-328"15,8 2-109-15,20 0-74 0,12 4-9 16,16 1-22-16,5 5-64 16</inkml:trace>
  <inkml:trace contextRef="#ctx0" brushRef="#br0" timeOffset="-203452.73">8072 16847 810 0,'-3'-6'390'0,"-7"-5"-145"15,0-2-44-15,-7 1-63 16,-5 1-22-16,-6 0-19 16,-2 3-15-16,0 6-33 15,2 2-14-15,8 10-35 0,2 5-8 16,3 7-16-16,7 4-4 15,8-2-6-15,6 2 4 16,8-5 14-16,2-1 7 16,6-11 13-16,-3-8 5 15,7-8 7 1,-2-9 3-16,1-10-1 16,2-6 0-16,-4-8 0 15,-1-3-3-15,-4-3 0 16,-3-1-2-16,-1-4-2 0,-3-1 1 15,0-1-3 1,-2 5 0-16,-4 10 1 0,-4 6 9 16,-5 14 19-16,-4 3 6 15,-2 10-2-15,-2 1-12 16,4 8-42-16,2 6-20 16,4 13-11-16,2 8 3 15,2 18 27-15,2 5 14 16,-1 14 11-16,4 0 1 15,0-5-2-15,2-3-1 16,3-19-8-16,-3-10-80 16</inkml:trace>
  <inkml:trace contextRef="#ctx0" brushRef="#br0" timeOffset="-202660.76">7115 17516 946 0,'7'11'391'16,"5"11"-238"-16,1 10-52 15,0 6-3-15,-8 5-17 16,-1 0-12-16,-6-11-15 16,-1-7-10-16,2-13 2 15,0-8 11-15,1-13 4 16,-1-7-3-16,2-15-23 15,1-4-19-15,6-4-21 0,7 5-6 16,6 8 6 0,6 5 0-16,3 14 7 15,2 7 4-15,-3 11-6 0,-5 5 0 16,-7 8-2-16,-6 2-1 16,-9 1 4-1,-2 2 2-15,-5-5 6 16,-2-4 5-16,2-6 6 0,1-5 8 15,4-11-4-15,2-8-5 0,4-10-13 16,3-8-13-16,2-5-7 16,4 0 1-16,6 3 5 15,-3 5 2-15,3 11 6 16,-3 5 4-16,-4 10 13 16,1 6 11-1,-7 7 20-15,0 4 4 0,-1 5-5 16,-1 3-7-16,0 2-19 15,-2 4-8-15,1-2-5 16,-1-4-1-16,-1-6 2 16,0-4-1-16,-2-8 5 15,-1 0-16-15,1-7-83 16</inkml:trace>
  <inkml:trace contextRef="#ctx0" brushRef="#br0" timeOffset="-200104.18">9295 17151 736 0,'0'1'301'15,"10"2"-154"-15,10-1-51 0,29 1-33 16,17 0-11-16,31 0-35 16,5 1-7-1,-2-1 8-15,-8-1-28 0,-22-2-243 16</inkml:trace>
  <inkml:trace contextRef="#ctx0" brushRef="#br0" timeOffset="-199725.9199">9371 17307 726 0,'-5'-2'352'0,"8"-3"-114"0,7 1-111 16,23 2-74-16,19 1-19 16,28-1-21-16,10 1-8 15,-2 1 1 1,-6-2 5-16,-24 2-4 0,-13-2-32 16,-21 0-111-16,-8-3-82 15,-15-4-87-15,-5-1 30 16,-10-5 179-1,-4-4 131-15,-4-6 180 0,1-2 18 0,8 2-42 16,4 5-47 0,14 11-71-16,6 7-15 0,9 5-24 15,6 6-2-15,2 10 12 16,0 4 27-16,-8 9 38 16,-6 2 12-16,-15-2-7 15,-8 0-26 1,-9-3-14-16,0-8-84 0</inkml:trace>
  <inkml:trace contextRef="#ctx0" brushRef="#br0" timeOffset="-199122.72">10747 17143 669 0,'12'-15'350'0,"13"-11"-93"16,1 0-41-1,-3 15-83-15,-1 8-46 0,-9 18-45 0,-3 13-7 31,-10 15 1-31,-2 6 0 16,2 4-15-16,3-2-6 16,11-12-4-16,2-5-1 15,11-18 5-15,5-8 4 0,4-18 7 16,4-9 1 0,-5-11-6-16,-1-3-5 0,-12-2-18 15,-5-3-6-15,-8 0-2 16,-1 1 1-16,-2 7 5 15,-1 5 4-15,-3 12-7 16,-2 5-7-16,0 15 4 16,-3 7 0-16,3 13 6 15,0 5 8-15,2 6-2 16,1-1 1-16,0-3 1 16,2 1 17-16,2-10-152 15,0 2-161-15</inkml:trace>
  <inkml:trace contextRef="#ctx0" brushRef="#br0" timeOffset="-198954.17">11341 17404 1146 0,'-2'7'441'0,"-5"12"-315"15,3 8-54 1,1 3-24-16,3 2-23 15,5-9-17-15,-2 0-46 0,3-13-192 16</inkml:trace>
  <inkml:trace contextRef="#ctx0" brushRef="#br0" timeOffset="-198658.61">11279 17362 582 0,'8'-11'313'0,"12"-10"-56"16,1 1-69-16,5 10-67 15,1 8-37-15,0 10-52 16,-4 6-6-16,-8 5 28 0,-6 3 9 16,-10-1 4-1,-6 0-3-15,-6-5-31 0,1-1-8 16,4-10-11 0,5 0-13-16,9-7-16 0,8-5-4 15,8 1-3-15,4-1 7 0,3 7 4 16,-5 5 3-1,-5 9 24-15,-9 5 18 0,-15 9 41 16,-10-2 4 0,-15 6-18-1,-4-6-9-15,4-9-115 0,4-4-74 16</inkml:trace>
  <inkml:trace contextRef="#ctx0" brushRef="#br0" timeOffset="-198294.43">11878 17150 999 0,'12'-1'409'0,"6"1"-254"15,19 0-86-15,9 1-16 16,13 3-34-16,-2-6-8 16,-6 6-50-16,-9-2-97 15</inkml:trace>
  <inkml:trace contextRef="#ctx0" brushRef="#br0" timeOffset="-198089.8598">11875 17328 1263 0,'6'0'494'0,"13"0"-335"16,9 2-44-16,12 3-39 0,8 1-22 0,1 4-30 31,1-1-7-31,-10-2-38 15,-5-1-86-15</inkml:trace>
  <inkml:trace contextRef="#ctx0" brushRef="#br0" timeOffset="-192315.23">12712 17271 487 0,'-6'1'299'16,"-4"2"-61"-16,14 2-108 0,10 1-15 16,27 3-25-16,15-2 8 15,35 0 11-15,13 0-4 16,-3-3-30-16,-7 1-8 15,-31-2-16-15,-20-3-12 16,-21 0-52-16,-11-4-120 16</inkml:trace>
  <inkml:trace contextRef="#ctx0" brushRef="#br0" timeOffset="-191655.8898">13709 17090 813 0,'4'4'290'16,"6"11"-218"-16,6 10-72 0,12 23 3 15,3 12 17-15,3 24 10 0,0 9 1 16,-10-6-2-1,-5-8-5-15,-1-27-4 16,0-12 1-16,5-23 14 16,3-12 15-16,-1-21 44 15,2-13 15-15,-8-21 26 16,1-10 5-16,-13-24-19 0,-9-10-15 16,-5-17-40-16,3-2-23 15,3 2-30 1,3 9 3-16,2 19 3 15,-13 10 1-15,-4 22 5 16,-3 6-9-16,-4 7-4 0,4 1-5 16,4 6-8-1,4 5-6-15,8 6-49 16,3 14-104-16</inkml:trace>
  <inkml:trace contextRef="#ctx0" brushRef="#br0" timeOffset="-190892.62">14034 16533 367 0,'-11'-5'210'0,"-12"-5"-10"15,6 8-38-15,8 1-38 16,5 1-26-16,13 2-38 16,12 2-17-16,26-1-21 15,19 3 10-15,41-7 6 16,28-6 7-16,46-6 5 15,30-2 0-15,41 0-6 16,13 5-12-16,32 7-12 16,-1 5-2-16,-13 7-5 15,-10 3-1-15,-50 0-1 0,-23 1-2 16,-46-2 2-16,-20-5-7 16</inkml:trace>
  <inkml:trace contextRef="#ctx0" brushRef="#br0" timeOffset="-190466.63">17069 16572 788 0,'0'0'362'16,"4"6"-149"-16,-4 6-51 16,-1 14-78-16,2 10-6 15,1 14-29-15,5 3-4 16,6-3 17-16,-1-7-106 15</inkml:trace>
  <inkml:trace contextRef="#ctx0" brushRef="#br0" timeOffset="-189869.05">14540 16858 926 0,'-9'-25'376'0,"-9"-20"-220"15,18 7-93-15,8 1-5 16,27 14-7-16,9 9-8 0,13 15-7 16,10 18-9-16,-9 12-12 15,-8 5-2-15,-23 14 16 16,-19 9 6-16,-34 8 4 16,-12 0-1-16,-10-5-15 15,-2-11-4-15,5-18-1 16,3-7 3-16,5-18-1 15,2-6-2-15,15-9-7 0,12-7-9 16,16-4-14 0,13-1-6-16,15 6 7 15,8 7 6-15,9 7 11 16,3 5 5-16,2 4-5 16,-4 1-1-16,-4 0-9 0,-8 1-67 15,-7-4-290 1</inkml:trace>
  <inkml:trace contextRef="#ctx0" brushRef="#br0" timeOffset="-189410.6">15259 17117 393 0,'8'-3'276'0,"3"-2"6"0,0-5-70 0,-3 2-17 16,-6-4-37-16,0-2-21 15,-6-1-37 1,-7-5-12-16,-11-4-27 0,-4 2-14 16,-5 2-30-1,0 5-18-15,1 17-32 0,4 8-9 16,4 10 2-16,4 3 7 15,13 2 14-15,5 2 8 16,15 1 4 0,3-2 3-16,2-6 4 15,9-2 2-15,1-11 3 16,2 0 3-16,-1-9 5 16,-5-2 3-16,-9-2 20 15,-3-3 10-15,-7 4 8 16,-4 5 0-16,-5 4-16 15,1 13-10-15,-3 14-13 0,4 6-3 0,0 15-6 16,2-3-1 0,2-1 1-16,2-9 6 0,3-11-88 15,3-7-111 1</inkml:trace>
  <inkml:trace contextRef="#ctx0" brushRef="#br0" timeOffset="-188983.67">15576 16789 826 0,'-4'7'323'0,"-2"10"-207"16,2 13-34-16,4 19-10 16,0 2-6-1,1-1-17 1,0-5-2-16,-1-11-11 16,5-11-1-16,-3-12 54 0,0-6 16 15,-4-16 4-15,-3-2-2 16,0-13-57-16,-3-3-21 15,3-11-13-15,1-6-4 16,2-12-9-16,2-2 1 16,5 5-9-16,5 4-6 15,11 20-4-15,-2 2-4 16,8 16-9-16,-2 5-1 0,6 8 2 16,12 8 2-16,8 9-25 15,3 1-49-15,6 5-257 16</inkml:trace>
  <inkml:trace contextRef="#ctx0" brushRef="#br0" timeOffset="-188730.8">15561 17139 881 0,'9'1'383'15,"17"3"-222"-15,10 1-25 0,16-2-59 16,7 5-28-16,0-5-21 16,-3 3-1-16,-13-5-8 15,-9-1-48-15,-12 0-289 16</inkml:trace>
  <inkml:trace contextRef="#ctx0" brushRef="#br0" timeOffset="-188558.07">15556 16940 1104 0,'7'1'467'16,"6"-3"-261"-16,19 2-124 15,8 2-16-15,22 3-43 16,6 3-11-16,3 0-16 0,-7-1-99 16</inkml:trace>
  <inkml:trace contextRef="#ctx0" brushRef="#br0" timeOffset="-187938.25">16327 17147 641 0,'1'-5'304'0,"-1"-5"-95"15,-2-4-19-15,-7 1-21 16,-5 0 0-16,-6-3-31 16,-5-2-18-16,-8-1-46 15,-2 2-27-15,2 4-37 0,5 11-13 16,7 9-18-16,6 8-2 15,7 7 2-15,5 0 2 16,7 1 6-16,2 0 2 16,8-3 6-1,2-4 4-15,7-7 7 16,7-9 5-16,1-6 8 16,0-7 2-16,-2-13 3 15,-2-3 0-15,-7-10-4 16,1-3 0-16,-7-11-1 15,-5-4 2-15,-9-7 6 16,-2 1 12-16,-6 13 18 16,-4 11 6-16,4 20-7 0,-1 9-17 15,3 14-37-15,3 7-10 16,3 15-13-16,2 8 2 16,5 20 10-16,3 11 2 15,7 3 6-15,0 2 2 16,-2-15 4-16,-1-10 1 15,-6-13 3-15,-4-9 1 16,-2-9 5-16,-2-4-3 0,-2-6-172 16</inkml:trace>
  <inkml:trace contextRef="#ctx0" brushRef="#br0" timeOffset="-187413.4499">14646 17491 846 0,'-4'0'286'0,"-2"0"-273"16,12 5-5-16,25 1 4 0,17 2 3 16,45 3 34-16,22-1 11 15,37 1 13-15,22-2 27 16,22-1 10-16,12 2-10 15,6-1-16-15,-12-1-24 16,-7-7-36-16,-22-1-5 16,-33-9-2-16,-12 0-3 0,-43 3-103 15,-12-8-139-15</inkml:trace>
  <inkml:trace contextRef="#ctx0" brushRef="#br0" timeOffset="-186671.02">15235 17791 519 0,'5'-1'294'16,"10"0"27"-16,6 3-202 15,8 15-66-15,4 8 9 0,-1 15-3 16,-4 8 3 0,-11-3 18-16,-7-2-4 0,-12-12-18 15,-1-8-7 1,-4-10-4 0,2-9 4-16,2-9 0 0,1-10-3 0,3-15-13 15,1-6-14-15,8-10-17 16,4 1-6-1,9 9 1-15,9 4 2 16,-1 17 7-16,0 5 5 16,-8 12 2-16,-5 9-2 0,-3 10 0 0,-4 3 0 15,-6 4-1-15,-1-2-1 16,-4-2 0 0,0-8 0-16,0-7-1 15,0-4 1-15,3-10 0 0,4-8-2 31,6-10-2-31,1-3-4 0,9-3-1 16,0 2-2-16,1 10-1 16,-2 4-2-16,-5 14-5 0,-1 12 3 15,-6 13 10 1,0 2 10-16,-5 9 11 16,-4-6 4-16,1-3 1 15,-1-7 1-15,2-10 1 16,0 0 4-16,0-9 4 15,1 5-4-15,-3-7-8 16,0 0-6-16,-1 2-13 16,0-3 5-16,0 1-138 15,0 0-98-15</inkml:trace>
  <inkml:trace contextRef="#ctx0" brushRef="#br0" timeOffset="-186036.28">17493 17358 680 0,'4'-8'280'0,"3"-13"-182"16,4-3-11-16,7-6-14 0,1 1 6 15,3 8 6-15,-2 4-6 16,2 17-37-16,-1 8-25 16,2 16-21-1,0 5 5-15,2 2 15 0,1-3 6 16,1-10 34-16,1-6 18 15,-4-15 34-15,-1-7 4 16,-6-9-24-16,-7-4-16 0,-8-1-36 16,-3 1-8-16,-5 5-69 15,-2 4-69 1,-2 14-236-16</inkml:trace>
  <inkml:trace contextRef="#ctx0" brushRef="#br0" timeOffset="-185782.63">17580 17605 818 0,'11'0'376'0,"10"0"-178"16,17-4-40-16,10 2-13 31,12-3-48-31,0 0-26 0,-2 3-38 0,-5 1-6 15,-17-5 24 1,-11 3 13-16,-14-4 13 16,-11-1 0-16,-1 4-57 0,1-2-84 15</inkml:trace>
  <inkml:trace contextRef="#ctx0" brushRef="#br0" timeOffset="-185330.77">18424 17382 501 0,'-1'0'307'0,"1"0"18"16,6 2-175-16,-6-2-59 16,21 2 12-16,51 4 10 15,-17-6-5-15,4-3-22 16,5-2-14-16,-10-2-19 16,-8 1-8-16,-16 2-2 15,-8 2 1-15,-10 0-4 16,-4 2-9-16,-8 3-17 15,0 4-9-15,-2 5-97 16</inkml:trace>
  <inkml:trace contextRef="#ctx0" brushRef="#br0" timeOffset="-182388.8898">19211 17379 631 0,'-7'-9'351'15,"-3"-13"-55"-15,4-10-77 16,11-11-85-16,10 1-30 0,18 0-21 15,6 10 0-15,10 18-18 16,3 11-12-16,-11 26-35 16,-10 11-3-16,-22 21 12 15,-11 6 4-15,-24 1 0 16,-7 0-2-16,-12-15-5 16,-4-7-2-16,3-18-2 15,9-9-16-15,9-12-28 16,6-6-6-16,12-4-7 0,4-10 7 15,9 2 17 1,6 1 2-16,11 1 7 16,11 11 7-16,8 15 9 15,3 5 1-15,-1 13-2 16,-6-2-4-16,-5-4 54 0,-7-1-132 16</inkml:trace>
  <inkml:trace contextRef="#ctx0" brushRef="#br0" timeOffset="-182222.17">19609 17548 1300 0,'2'0'581'16,"-2"-4"-267"-16,1 9-151 0,-1-5-88 16,0 0-35-16,0 0-133 15</inkml:trace>
  <inkml:trace contextRef="#ctx0" brushRef="#br0" timeOffset="-181558.4499">20083 17239 596 0,'-5'-8'371'16,"-13"-12"-9"-16,1 3-105 16,-7 2-83-16,-6 1-32 0,-4 5-52 15,-4 1-16 1,1 9-55-16,4 5-17 15,9 9-25-15,5 2-9 0,14 6 0 16,3 4 1-16,8 0 7 16,8 4 6-16,9-1 3 15,9 3 2-15,9 2 7 16,4 0 1-16,0-6 1 16,0-2 4-16,-6-5 1 15,-8 1 2-15,-16 2 7 16,-13-5 4-16,-19 2 4 15,-12-1 1-15,-10-7 5 16,-6-1-4-16,3-9-3 16,6-3-1-16,6-8-24 15,9-4-13-15,17-15-23 16,12-6-5-16,17-10 32 0,5-2 33 16,1-5 56-16,-2 3 14 15,-4 6 0-15,-2 2-20 16,-14 11 11-16,-9 5-2 0,-14 11-17 31,-6 2-1-31,-10 6-39 0,3 1-62 16,-1 3-138-16</inkml:trace>
  <inkml:trace contextRef="#ctx0" brushRef="#br0" timeOffset="-181245.91">20373 17477 1096 0,'1'-2'596'0,"2"-2"-90"15,1-2-341-15,-3-1-53 16,4 6-74-16,-1-3-17 16,1 2-123-16,-1 0-530 15</inkml:trace>
  <inkml:trace contextRef="#ctx0" brushRef="#br0" timeOffset="-180735.23">20547 17529 818 0,'0'-5'346'15,"4"-12"-200"-15,4-2-22 16,3-12-26-16,4-5-5 16,2-7 13-16,-2-2 16 15,-2-4 12-15,-3 6 2 0,-5 9-19 16,-1 4-21-1,-4 15-25-15,0 5-21 16,-3 10-34-16,2 2-10 0,-2 11-18 16,3 7-3-16,2 15 6 15,-2 12 2 1,3 12 4-16,2 4 2 16,0-2 2-16,5-9 1 0,1-15-15 15,1-13-57-15,4-11-95 16,5-1-166-16</inkml:trace>
  <inkml:trace contextRef="#ctx0" brushRef="#br0" timeOffset="-180363.62">21084 17239 1154 0,'-14'-9'500'0,"-14"-2"-276"0,0 2-48 15,3 10-91-15,1 7-38 16,-5 8-46-16,8 5-8 16,1 13-4-16,0 4-2 15,17 10 1-15,-1 3 1 16,11-2 1-16,14-1 0 15,0-14-2-15,5-6-1 16,7-17-1-16,1-3 5 16,13-19 15-16,0-6 13 15,-8-17 15-15,-5-8 7 0,-20-5 8 16,-6-1-3 0,-18 2-4-16,-10 6-3 0,-12 7-17 15,-6 4 3-15,-1 12-129 16</inkml:trace>
  <inkml:trace contextRef="#ctx0" brushRef="#br0" timeOffset="-179903.57">21504 16809 704 0,'0'-6'434'15,"-7"-8"-71"-15,-9 3-108 16,-2 3-53-16,-6 6-91 16,6 7-39-16,-2 9-51 15,-2 6-16-15,1 11-19 16,2 3-3-16,12 10 2 16,7 0 2-16,13-6 2 15,6-7 0-15,8-9 2 0,-1-6 3 16,1-10 11-1,-2-5 12-15,-10-7 27 0,-6-4 29 16,-18-7 9 0,-9-2-6-16,-7 5-26 15,-7 2-30-15,3 7-112 16,5-1 103-16</inkml:trace>
  <inkml:trace contextRef="#ctx0" brushRef="#br0" timeOffset="-179260.62">21855 17014 913 0,'6'-1'373'0,"7"4"-213"15,4 4-62-15,3 11-37 16,-5 3-15-16,-7 4-20 16,-5 1-1-16,-1-2 2 15,-2-2-1-15,0-9-1 16,0-3 5-16,-1-11 11 16,2-8 1-16,9-9-2 15,-2-6-5-15,3-2-7 0,3 1-5 16,3 5 9-16,6 8 3 15,0 7-9-15,-2 5 6 16,-5 11-3 0,-4 1-4-16,-4 6 4 0,-3 2-3 15,-5-1-9-15,-4 0-1 16,3-4-3-16,-1-2-4 16,4-11 1-16,3-2 2 15,4-13 0-15,3-4 0 0,6-6-4 16,1 2-2-1,2 3-3-15,2 5 0 0,1 12-3 16,-4-3 0-16,-4 14 7 16,-2 1 3-16,-1 6 4 15,-3 9-1-15,2-1-5 16,-4 2-3-16,-11-4-57 16,1-1-77-16</inkml:trace>
  <inkml:trace contextRef="#ctx0" brushRef="#br0" timeOffset="-178990.09">21748 17466 1009 0,'1'-1'452'16,"13"-6"-163"-16,9 2-150 0,23-3-60 16,10-1-13-16,15 7-40 15,4 1-6-15,11 2-8 16,1 3-2 0,-13 2-24-16,-9-4-32 15,-28 0-106-15,-10-1-152 16</inkml:trace>
  <inkml:trace contextRef="#ctx0" brushRef="#br0" timeOffset="-178504.1">22214 17682 732 0,'-9'-6'417'15,"-9"-6"-95"-15,-7 5-124 16,-6 0-36-16,-3 4-68 16,3 3-24-16,5 1-33 0,5 6-23 15,8 2-23 1,3 0-11-16,9 8-9 0,2-1-7 16,13 6 3-16,8 1 5 15,9 0 11-15,2 1 11 16,2-1 9-16,-8-1 5 15,-10-1 8-15,-8-4 2 16,-16-4 50-16,-9-3 17 16,-13-6 48-1,-3-3 13-15,-5-6-40 0,2-3-18 16,12-2-54 0,1 0-17-16,8 2-17 0,7 1-28 15,4 0-133-15</inkml:trace>
  <inkml:trace contextRef="#ctx0" brushRef="#br0" timeOffset="-174852.53">14959 2898 955 0,'0'-7'409'0,"1"-2"-234"16,5 14-36-16,8 27-58 16,2 22-31-16,1 41-27 15,-5 21-7-15,-12 20-3 16,-4 12 0-16,-11-6-5 16,2-13 0-16,-2-27-1 15,5-17-1-15,2-30-57 16,3-10-75-16</inkml:trace>
  <inkml:trace contextRef="#ctx0" brushRef="#br0" timeOffset="-174442">14937 3038 781 0,'-4'1'339'16,"-6"9"-168"-16,-5 6-48 16,-8 9-57-16,-5 2-14 15,0 4-31-15,0-1-8 16,5-3-10-16,7-5-4 0,9-13-11 15,4-2-4-15,9-9 1 16,2-6 3-16,8-13 15 16,6-8 10-16,3-11 16 15,5-4 7-15,2-1 8 16,0 3 5-16,-4 9-6 16,-1 5-9-16,-8 17-1 15,-2 9 0-15,-2 12-2 16,0 6 3-16,8 16-12 15,4 4-8-15,8 9-11 16,1 2-41-16,-5-10-442 16</inkml:trace>
  <inkml:trace contextRef="#ctx0" brushRef="#br0" timeOffset="-174098.55">14599 2369 942 0,'-3'0'401'0,"1"12"-219"15,0 5-73-15,2 18-77 16,5 6-5-16,1 11-13 0,0 6-5 16,1-3-2-16,0-6-2 15,-3-16-25 1,2-7-74-16</inkml:trace>
  <inkml:trace contextRef="#ctx0" brushRef="#br0" timeOffset="-173910.3199">14355 2619 688 0,'10'-2'375'0,"15"-10"-44"0,12 1-101 16,26 1-52-16,3-2-16 0,12 6-39 15,-2 4-23-15,-13 0-37 16,-5-2-14-16,-17 3-19 16,-8 1-6-16,-16-1-13 15,-8 1-73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1T09:46:18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21860 11063 752 0,'0'-7'431'16,"0"-5"-89"-16,-10-3-82 15,-1 5-24-15,-12-3-50 16,-7 2-25-16,-10 11-61 15,-10 0-26-15,-2 14-47 0,3 4-17 16,6 11-26 0,7 7-7-16,14 12-9 0,13 8-3 15,18 1 0 1,10 0 1-16,21-9 9 16,2-9 6-16,14-13 13 15,0-11 5-15,-8-15 6 16,-4 0 6-16,-25-6 11 15,-5 2 8-15,-10 2 11 0,-7-1-2 16,0 0-13 0,2 2-17-16,0 0-162 0,-1 0-141 15</inkml:trace>
  <inkml:trace contextRef="#ctx0" brushRef="#br0" timeOffset="291.69">21891 11342 719 0,'0'-6'370'0,"-1"-5"-85"16,0 1-25-16,1 10-62 15,-1 2-41-15,1 10-77 0,-2 8-38 0,-2 6-39 16,0 2-3 0,4 1 0-16,1-5 3 0,8-4-74 31,-1-7-54-31,-4-8-137 0,-1-6-156 0</inkml:trace>
  <inkml:trace contextRef="#ctx0" brushRef="#br0" timeOffset="601.27">21879 11003 729 0,'-2'-5'387'0,"-2"-5"-109"0,0 5-116 16,1 4-33-16,0 2-69 16,2-1-23-16,0 0-19 15,0 0-3-15,1 12-1 16,3 31-2-16,-3-27-1 16,5 0-2-16,1-1 1 15,-1-2-3-15,5-8 49 16,-3-7 13-16,2-11 13 15,-2-2 8-15,-7-4-139 16,0 3-489-16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799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">11651 11728 1237 0,'6'8'319'0,"1"12"-79"16,-4 4-63-16,-15 5-92 15,-3 2-33-15,-3-2-81 16,-1-8-79-16</inkml:trace>
  <inkml:trace contextRef="#ctx0" brushRef="#br0" timeOffset="878.35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">12002 11424 1721 0,'19'3'388'16,"18"11"-211"-16,2 7-28 16,-9 16-37-16,-11 4-4 15,-20 9-31-15,-10 5-18 16,-13 2-34-16,-8 3-11 16,0-7-30-16,2-3-59 0</inkml:trace>
  <inkml:trace contextRef="#ctx0" brushRef="#br0" timeOffset="1836.37">9850 15526 1364 0,'-8'-3'230'15,"-10"1"-62"-15,-1 7-21 16,-5 10-33-16,1 9-15 15,2 13-36-15,1 7-21 16,17 6-28-16,3 3-10 16,21-7-4-16,3-3 0 0,10-12-14 15,4-10-35-15,1-12-127 16,4-5-109-16</inkml:trace>
  <inkml:trace contextRef="#ctx0" brushRef="#br0" timeOffset="2074.4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1">10287 15795 1557 0,'-5'12'305'0,"-9"11"-101"15,-2 5-67-15,-10-3-85 16,4-1-47-16,6-9-191 16</inkml:trace>
  <inkml:trace contextRef="#ctx0" brushRef="#br0" timeOffset="2524.2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">10506 15534 1310 0,'5'-4'292'0,"12"5"7"16,4 9-95-16,14 12-76 15,2 9-22-15,-10 16-36 16,-8 4-18-16,-26 7-9 16,-9 5-9-16,-7-10-51 15,-5-4-48-15</inkml:trace>
  <inkml:trace contextRef="#ctx0" brushRef="#br0" timeOffset="11294.3498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">15342 14572 1023 0,'-3'-2'448'0,"-1"0"-228"16,-1 3-42-16,4-1-8 16,0 0-50-16,-3 8-14 15,-4 16-43-15,-6 33-16 16,14-29-26-16,0 2-11 16,5-3-12-16,1-2-13 15,-1-2-99-15,2-1-110 0</inkml:trace>
  <inkml:trace contextRef="#ctx0" brushRef="#br0" timeOffset="11925.4499">15445 14739 1502 0,'5'5'253'0,"4"4"-89"16,-1 5-25-16,-4 5-52 15,-4 0-23-15,-6 5-36 16,-1-1-37-16,-5-2-123 16,1-6-68-16</inkml:trace>
  <inkml:trace contextRef="#ctx0" brushRef="#br0" timeOffset="12260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">15780 14486 1355 0,'4'-1'261'0,"10"1"-15"0,5 7-52 16,6 8-61-16,7 2-29 15,3 8-47-15,-2 2-16 16,-11 5-22-16,-8 3-3 16,-14-3-1-16,-7 0-1 15,-6-4-1-15,-6-4 0 16,-2-4 1-16,3-4-8 0,3-8-78 16,3-4-78-16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4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6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3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6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5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7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4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2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1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4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3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2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1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26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3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gif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9.png"/><Relationship Id="rId7" Type="http://schemas.openxmlformats.org/officeDocument/2006/relationships/image" Target="../media/image1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emf"/><Relationship Id="rId5" Type="http://schemas.openxmlformats.org/officeDocument/2006/relationships/customXml" Target="../ink/ink1.xml"/><Relationship Id="rId10" Type="http://schemas.openxmlformats.org/officeDocument/2006/relationships/customXml" Target="../ink/ink2.xml"/><Relationship Id="rId4" Type="http://schemas.openxmlformats.org/officeDocument/2006/relationships/image" Target="../media/image40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2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5.png"/><Relationship Id="rId7" Type="http://schemas.openxmlformats.org/officeDocument/2006/relationships/customXml" Target="../ink/ink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6.emf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6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8.png"/><Relationship Id="rId7" Type="http://schemas.openxmlformats.org/officeDocument/2006/relationships/image" Target="../media/image2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gif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0.emf"/><Relationship Id="rId4" Type="http://schemas.openxmlformats.org/officeDocument/2006/relationships/customXml" Target="../ink/ink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10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280.png"/><Relationship Id="rId7" Type="http://schemas.openxmlformats.org/officeDocument/2006/relationships/customXml" Target="../ink/ink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customXml" Target="../ink/ink11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9.emf"/><Relationship Id="rId4" Type="http://schemas.openxmlformats.org/officeDocument/2006/relationships/customXml" Target="../ink/ink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3.png"/><Relationship Id="rId7" Type="http://schemas.openxmlformats.org/officeDocument/2006/relationships/image" Target="../media/image7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gif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63.pn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0.emf"/><Relationship Id="rId11" Type="http://schemas.openxmlformats.org/officeDocument/2006/relationships/image" Target="../media/image3.gif"/><Relationship Id="rId5" Type="http://schemas.openxmlformats.org/officeDocument/2006/relationships/customXml" Target="../ink/ink14.xml"/><Relationship Id="rId10" Type="http://schemas.openxmlformats.org/officeDocument/2006/relationships/image" Target="../media/image37.emf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5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emf"/><Relationship Id="rId11" Type="http://schemas.openxmlformats.org/officeDocument/2006/relationships/image" Target="../media/image66.emf"/><Relationship Id="rId5" Type="http://schemas.openxmlformats.org/officeDocument/2006/relationships/customXml" Target="../ink/ink16.xml"/><Relationship Id="rId10" Type="http://schemas.openxmlformats.org/officeDocument/2006/relationships/customXml" Target="../ink/ink17.xml"/><Relationship Id="rId4" Type="http://schemas.openxmlformats.org/officeDocument/2006/relationships/image" Target="../media/image83.png"/><Relationship Id="rId9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3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300.emf"/><Relationship Id="rId10" Type="http://schemas.openxmlformats.org/officeDocument/2006/relationships/image" Target="../media/image67.emf"/><Relationship Id="rId4" Type="http://schemas.openxmlformats.org/officeDocument/2006/relationships/customXml" Target="../ink/ink18.xml"/><Relationship Id="rId9" Type="http://schemas.openxmlformats.org/officeDocument/2006/relationships/customXml" Target="../ink/ink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3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300.emf"/><Relationship Id="rId10" Type="http://schemas.openxmlformats.org/officeDocument/2006/relationships/image" Target="../media/image68.emf"/><Relationship Id="rId4" Type="http://schemas.openxmlformats.org/officeDocument/2006/relationships/customXml" Target="../ink/ink20.xml"/><Relationship Id="rId9" Type="http://schemas.openxmlformats.org/officeDocument/2006/relationships/customXml" Target="../ink/ink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NULL"/><Relationship Id="rId4" Type="http://schemas.openxmlformats.org/officeDocument/2006/relationships/customXml" Target="../ink/ink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συγκεκριμένη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(A)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σχέση με μια θέση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έχει δυναμική ενέργεια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(διάταξη αναφοράς)</a:t>
                </a:r>
              </a:p>
              <a:p>
                <a:pPr lvl="1"/>
                <a:r>
                  <a:rPr lang="el-GR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παράδειγμα, όταν το φορτίο βρίσκεται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μακριά, </a:t>
                </a:r>
                <a:r>
                  <a:rPr lang="el-GR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άπειρο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το σύστημα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{πεδίο, φορτίο}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σε μια διάταξη που έχει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Διαιρώντας την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λαμβάνουμε: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ονομάζεται 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(</a:t>
                </a:r>
                <a:r>
                  <a:rPr lang="en-US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voltage)</a:t>
                </a:r>
                <a:r>
                  <a:rPr lang="el-GR" sz="22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sz="22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Πριν λίγο ορίσαμε τη διαφορά δυναμικής ενέργειας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μεταξύ δυο σημείων (Α) και (Β) ορίζεται ως: η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ηλεκτρική δυναμική ενέργεια του συστήματος {πεδίο-φορτίο} όταν ένα 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μετακινείται μεταξύ δυο σημείων (Α) και (Β), δια το φορτίο αυτό: 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/>
              <p:nvPr/>
            </p:nvSpPr>
            <p:spPr>
              <a:xfrm>
                <a:off x="6019800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𝑉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den>
                    </m:f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loud Callout 3">
                <a:extLst>
                  <a:ext uri="{FF2B5EF4-FFF2-40B4-BE49-F238E27FC236}">
                    <a16:creationId xmlns:a16="http://schemas.microsoft.com/office/drawing/2014/main" id="{585EB7CC-2160-110F-ABA9-AC5C928EF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36900"/>
                <a:ext cx="2590799" cy="990600"/>
              </a:xfrm>
              <a:prstGeom prst="cloudCallout">
                <a:avLst>
                  <a:gd name="adj1" fmla="val -112950"/>
                  <a:gd name="adj2" fmla="val 464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/>
              <p:nvPr/>
            </p:nvSpPr>
            <p:spPr>
              <a:xfrm>
                <a:off x="952706" y="4101313"/>
                <a:ext cx="239749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BE8AB5-9291-EC9D-BE9E-D05A448D7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6" y="4101313"/>
                <a:ext cx="2397493" cy="43088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/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DA151-1636-2991-9085-2BB91848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18" y="4562680"/>
                <a:ext cx="4687502" cy="830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/>
              <p:nvPr/>
            </p:nvSpPr>
            <p:spPr>
              <a:xfrm>
                <a:off x="649705" y="5366311"/>
                <a:ext cx="4687502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2EF91C-07DB-4DB4-9424-824FE6DA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" y="5366311"/>
                <a:ext cx="4687502" cy="1110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/>
              <p:nvPr/>
            </p:nvSpPr>
            <p:spPr>
              <a:xfrm>
                <a:off x="2209800" y="5366311"/>
                <a:ext cx="5322770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093BF8-A310-63A8-1688-CF9844145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66311"/>
                <a:ext cx="5322770" cy="11106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Πάπυρος: Οριζόντιος 20">
            <a:extLst>
              <a:ext uri="{FF2B5EF4-FFF2-40B4-BE49-F238E27FC236}">
                <a16:creationId xmlns:a16="http://schemas.microsoft.com/office/drawing/2014/main" id="{64F1BC31-958A-25DA-55F5-F6DB26CC9B9E}"/>
              </a:ext>
            </a:extLst>
          </p:cNvPr>
          <p:cNvSpPr/>
          <p:nvPr/>
        </p:nvSpPr>
        <p:spPr>
          <a:xfrm>
            <a:off x="6019800" y="5486400"/>
            <a:ext cx="2590799" cy="990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Μονάδα μέτρησης δυναμικού: 1 </a:t>
            </a:r>
            <a:r>
              <a:rPr lang="en-US" dirty="0"/>
              <a:t>Volt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/>
              <p:nvPr/>
            </p:nvSpPr>
            <p:spPr>
              <a:xfrm>
                <a:off x="6629400" y="706209"/>
                <a:ext cx="1981198" cy="898343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Horizontal Scroll 3">
                <a:extLst>
                  <a:ext uri="{FF2B5EF4-FFF2-40B4-BE49-F238E27FC236}">
                    <a16:creationId xmlns:a16="http://schemas.microsoft.com/office/drawing/2014/main" id="{8559EEEA-1BFF-F069-2710-0B13F3EF1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706209"/>
                <a:ext cx="1981198" cy="898343"/>
              </a:xfrm>
              <a:prstGeom prst="horizontalScroll">
                <a:avLst>
                  <a:gd name="adj" fmla="val 7504"/>
                </a:avLst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18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 μόνο από το ηλεκτρικό πεδίο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η διαφορά δυναμικού αποτελεί ένα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χαρακτηριστικό του πεδίου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και με τη δυναμική ενέργεια που έχουμε δει ως τώρα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βαρυτική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ελαστική), μόνο </a:t>
                </a:r>
                <a:r>
                  <a:rPr lang="el-GR" b="1" i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δυναμικού έχουν νόημα</a:t>
                </a:r>
              </a:p>
              <a:p>
                <a:pPr lvl="1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ορίζουμε εμείς ένα σημείο/μια περιοχή/μια διάταξη του συστήματος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μηδενικού δυναμικού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Παρατηρήστε ότι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𝑉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1 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762000"/>
                <a:ext cx="2666998" cy="990600"/>
              </a:xfrm>
              <a:prstGeom prst="cloudCallout">
                <a:avLst>
                  <a:gd name="adj1" fmla="val -49247"/>
                  <a:gd name="adj2" fmla="val 8824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Δυναμικό </a:t>
            </a:r>
          </a:p>
          <a:p>
            <a:pPr lvl="1"/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Προσοχή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διαφορά δυναμικού μεταξύ (Α) και (Β) υπάρχει αποκλειστικά λόγω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μιας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πηγής φορτίου, δηλ. ενός ηλεκτρικού πεδίου,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εξαρτάται από την κατανομή αυτής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υπάρχει διαφορά δυναμικής ενέργειας, πρέπει να υπάρχει ένα σύστημα με τουλάχιστον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δυο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μέλη (δυο φορτία ή ένα φορτίο και ένα πεδίο)!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δυναμική ενέργεια ανήκει στο σύστημα και αλλάζει μόνον αν ένα φορτίο μετακινηθεί σε σχέση με τη διάταξη αναφοράς του συστήματος!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Σκεφτείτε το όμοια με το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ηλεκτρ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πεδίο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την ηλεκτρ. δύναμη…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πεδίο υπάρχει λόγω μιας πηγής φορτίου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ηλεκτρ. δύναμη εγείρεται σε 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άλλο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φορτίο στο χώρο του πεδίου</a:t>
            </a:r>
          </a:p>
          <a:p>
            <a:pPr lvl="3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Απαιτούνται δηλαδή τουλάχιστον δυο φορτία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ή φορτίο και πεδίο) για την ηλεκτρική δύναμη!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952999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𝛢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706209"/>
                <a:ext cx="3657599" cy="977992"/>
              </a:xfrm>
              <a:prstGeom prst="horizontalScroll">
                <a:avLst>
                  <a:gd name="adj" fmla="val 7504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Κάποιος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παράγοντας μετακινεί ένα φορτίο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τη θέση Α στη θέση Β ενός ηλεκτρικού πεδίου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μεταβάλλει την κινητική του ενέργεια (πολύ αργά δηλαδή)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Παράγεται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𝑒𝑥𝑡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σύστημα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η ηλεκτρική δυναμική ενέργεια του συστήματος!</a:t>
                </a:r>
              </a:p>
              <a:p>
                <a:endParaRPr lang="en-US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από την Α.Δ.Ε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απομονωμένου συστήματος: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κι αφού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έχουμε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𝛢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𝛣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den>
                      </m:f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99" y="706209"/>
                <a:ext cx="3352799" cy="869209"/>
              </a:xfrm>
              <a:prstGeom prst="horizontalScroll">
                <a:avLst>
                  <a:gd name="adj" fmla="val 7504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844A5B-ED0D-727C-C8F7-5FE31726F5CF}"/>
              </a:ext>
            </a:extLst>
          </p:cNvPr>
          <p:cNvSpPr/>
          <p:nvPr/>
        </p:nvSpPr>
        <p:spPr>
          <a:xfrm>
            <a:off x="2667000" y="5429450"/>
            <a:ext cx="3962400" cy="9454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533301" y="1322174"/>
                <a:ext cx="333345" cy="583712"/>
                <a:chOff x="7533301" y="1322174"/>
                <a:chExt cx="333345" cy="5837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2845" y="1628887"/>
                      <a:ext cx="303801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533301" y="1322174"/>
                  <a:ext cx="0" cy="381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599" y="1322174"/>
              <a:ext cx="0" cy="8087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5" y="2166926"/>
                  <a:ext cx="204607" cy="3105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απλοποιήσουμε τα πράγματα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ένα </a:t>
                </a:r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ομογενές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υπολογίσουμε τη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ανάμεσα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στα σημεία (Α),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στις δυναμικές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𝐸𝑑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05400"/>
              </a:xfrm>
              <a:blipFill>
                <a:blip r:embed="rId5"/>
                <a:stretch>
                  <a:fillRect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Callout 1 (Accent Bar) 12"/>
          <p:cNvSpPr/>
          <p:nvPr/>
        </p:nvSpPr>
        <p:spPr>
          <a:xfrm>
            <a:off x="6219826" y="5181600"/>
            <a:ext cx="2438399" cy="1066800"/>
          </a:xfrm>
          <a:prstGeom prst="accentCallout1">
            <a:avLst>
              <a:gd name="adj1" fmla="val 88393"/>
              <a:gd name="adj2" fmla="val -2224"/>
              <a:gd name="adj3" fmla="val 89286"/>
              <a:gd name="adj4" fmla="val -10993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/>
              <a:t>Όσο «προχωράμε» προς την κατεύθυνση των δυναμικών γραμμών, το δυναμικό μειώνεται!</a:t>
            </a:r>
            <a:endParaRPr lang="el-GR" sz="1400" b="1" dirty="0"/>
          </a:p>
        </p:txBody>
      </p:sp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θετικό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κατευθύνεται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προς την κατεύθυνση των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(Α)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«κάτω» λόγω ηλεκτρικής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(2</a:t>
                </a:r>
                <a:r>
                  <a:rPr lang="el-GR" b="1" baseline="30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ος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νόμος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Newton)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κάτω,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{φορτίο, πεδίο} μειώνεται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b="1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3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0342" cy="5181600"/>
              </a:xfrm>
              <a:blipFill>
                <a:blip r:embed="rId3"/>
                <a:stretch>
                  <a:fillRect t="-1529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84" y="67285"/>
                <a:ext cx="24721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θεωρήσουμε, στην ίδια διάταξη, τώρα ένα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στο 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(δε γίνεται να κινηθεί Α → Β)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⟺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aa-E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aa-E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b>
                            <m:r>
                              <a:rPr lang="aa-E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δυναμική ενέργεια του συστήματος φθίνει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ξανά όταν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αρνητικό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φορτίο κατευθύνεται προς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αντίθετη κατεύθυνση από την κατεύθυνση των δυναμικών γραμμών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κινητική ενέργεια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πάνω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η δυναμική ενέργεια του συστήματος φορτίο-πεδίο μειώνεται εξίσου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Αρχή Διατήρησης Μηχανικής Ενέργειας σε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>
                <a:blip r:embed="rId2"/>
                <a:stretch>
                  <a:fillRect t="-1506" r="-527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0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38563" r="26557" b="-828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36803" y="242363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41247" y="10845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-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75" y="1371600"/>
            <a:ext cx="8100850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Συμπέρασμα: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Όταν ένα φορτίο κινείται σε ομογενές ηλεκτρικό πεδίο, κινείται πάντα προς διατάξεις {φορτίου, πεδίου} που η ηλεκτρική δυναμική ενέργεια του συστήματος μειώνεται!</a:t>
            </a:r>
          </a:p>
          <a:p>
            <a:endParaRPr lang="el-GR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Αυτό συμβαίνει γιατί το σύστημα αυξάνει την κινητική του ενέργεια σε κάθε περίπτωση (το φορτίο κινείται)...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 κι επειδή είναι απομονωμένο, αναγκαστικά πρέπει η ηλεκτρική του δυναμική ενέργεια να μειώνεται...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...λόγω Αρχής Διατήρησης της (Δυναμικής) Ενέργειας!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7285"/>
                <a:ext cx="2167316" cy="490776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γενικεύσουμε τώρα για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μη παράλληλη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ότι 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(Β)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είναι παράλληλη στις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4876800"/>
              </a:xfrm>
              <a:blipFill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5715000"/>
                <a:ext cx="966950" cy="73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15000"/>
                <a:ext cx="966950" cy="73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33999" y="710291"/>
            <a:ext cx="3352801" cy="3709309"/>
            <a:chOff x="5257801" y="710291"/>
            <a:chExt cx="3429000" cy="3815825"/>
          </a:xfrm>
        </p:grpSpPr>
        <p:grpSp>
          <p:nvGrpSpPr>
            <p:cNvPr id="6" name="Group 5"/>
            <p:cNvGrpSpPr/>
            <p:nvPr/>
          </p:nvGrpSpPr>
          <p:grpSpPr>
            <a:xfrm>
              <a:off x="5257801" y="710291"/>
              <a:ext cx="3429000" cy="3815825"/>
              <a:chOff x="5257801" y="710291"/>
              <a:chExt cx="3429000" cy="38158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710291"/>
                <a:ext cx="3429000" cy="381582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/>
                  <p14:cNvContentPartPr/>
                  <p14:nvPr/>
                </p14:nvContentPartPr>
                <p14:xfrm>
                  <a:off x="6016320" y="2937600"/>
                  <a:ext cx="439920" cy="49428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994720" y="2920320"/>
                    <a:ext cx="479160" cy="533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>
              <a:off x="6016320" y="3431880"/>
              <a:ext cx="893887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b="0" i="1" smtClean="0">
                                <a:ln>
                                  <a:solidFill>
                                    <a:srgbClr val="FFC000"/>
                                  </a:solidFill>
                                </a:ln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ln>
                      <a:solidFill>
                        <a:srgbClr val="FFC000"/>
                      </a:solidFill>
                    </a:ln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474" y="3479570"/>
                  <a:ext cx="204607" cy="3105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26360" y="3151440"/>
              <a:ext cx="1510920" cy="199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6640" y="3141000"/>
                <a:ext cx="153072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6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10292"/>
            <a:ext cx="3352800" cy="3731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{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}</a:t>
                </a:r>
              </a:p>
              <a:p>
                <a:pPr marL="68580" indent="0"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sz="24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Όμως είδαμε πριν ότι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900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𝐴𝐶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n-US" sz="1700" u="sng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u="sng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σημεία που βρίσκονται σε επίπεδο κάθετο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ομογενές πεδίο έχουν ίδιο δυναμικό (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ισοδυναμική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επιφάνεια)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>
                <a:blip r:embed="rId3"/>
                <a:stretch>
                  <a:fillRect t="-824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96000" y="2890605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6640" y="2881245"/>
                <a:ext cx="458640" cy="513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9969F-277C-6BE3-13E8-30675731CFFC}"/>
                  </a:ext>
                </a:extLst>
              </p:cNvPr>
              <p:cNvSpPr txBox="1"/>
              <p:nvPr/>
            </p:nvSpPr>
            <p:spPr>
              <a:xfrm>
                <a:off x="3001477" y="2971800"/>
                <a:ext cx="866274" cy="576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2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lim>
                      </m:limLow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9969F-277C-6BE3-13E8-30675731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77" y="2971800"/>
                <a:ext cx="866274" cy="576312"/>
              </a:xfrm>
              <a:prstGeom prst="rect">
                <a:avLst/>
              </a:prstGeom>
              <a:blipFill>
                <a:blip r:embed="rId7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C2E4ECF8-B3BE-4FBA-E10B-72F967A3DBD1}"/>
              </a:ext>
            </a:extLst>
          </p:cNvPr>
          <p:cNvGrpSpPr/>
          <p:nvPr/>
        </p:nvGrpSpPr>
        <p:grpSpPr>
          <a:xfrm>
            <a:off x="7697369" y="1534861"/>
            <a:ext cx="609600" cy="2133600"/>
            <a:chOff x="8915400" y="1295400"/>
            <a:chExt cx="609600" cy="2133600"/>
          </a:xfrm>
        </p:grpSpPr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1A2A7B1-07EE-03E0-9060-5CCDFD2485AE}"/>
                </a:ext>
              </a:extLst>
            </p:cNvPr>
            <p:cNvCxnSpPr/>
            <p:nvPr/>
          </p:nvCxnSpPr>
          <p:spPr>
            <a:xfrm>
              <a:off x="8915400" y="1295400"/>
              <a:ext cx="609600" cy="304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04D63112-3B3A-E34A-F712-54739EA85C8C}"/>
                </a:ext>
              </a:extLst>
            </p:cNvPr>
            <p:cNvCxnSpPr/>
            <p:nvPr/>
          </p:nvCxnSpPr>
          <p:spPr>
            <a:xfrm>
              <a:off x="9525000" y="1600200"/>
              <a:ext cx="0" cy="18288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2B1BA818-0490-CD45-E6DA-64FC459D26EC}"/>
                </a:ext>
              </a:extLst>
            </p:cNvPr>
            <p:cNvCxnSpPr/>
            <p:nvPr/>
          </p:nvCxnSpPr>
          <p:spPr>
            <a:xfrm>
              <a:off x="8915400" y="1295400"/>
              <a:ext cx="0" cy="19050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99110677-731A-C193-DC7B-443E3E09628B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200400"/>
              <a:ext cx="609600" cy="228600"/>
            </a:xfrm>
            <a:prstGeom prst="line">
              <a:avLst/>
            </a:prstGeom>
            <a:ln w="28575">
              <a:solidFill>
                <a:srgbClr val="EA328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/>
          <p:nvPr/>
        </p:nvCxnSpPr>
        <p:spPr>
          <a:xfrm rot="16200000" flipV="1">
            <a:off x="6630567" y="4278061"/>
            <a:ext cx="3733801" cy="152400"/>
          </a:xfrm>
          <a:prstGeom prst="bentConnector3">
            <a:avLst>
              <a:gd name="adj1" fmla="val 100250"/>
            </a:avLst>
          </a:prstGeom>
          <a:ln w="38100">
            <a:solidFill>
              <a:srgbClr val="EA3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0" y="3810000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Το πρωτόνιο υπόκειται σε μετατόπιση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>
                <a:blip r:embed="rId3"/>
                <a:stretch>
                  <a:fillRect t="-105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7000" y="3854160"/>
              <a:ext cx="5072040" cy="238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800" y="3846240"/>
                <a:ext cx="5090040" cy="2407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331320" y="4453200"/>
              <a:ext cx="432000" cy="62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0160" y="4444200"/>
                <a:ext cx="452520" cy="6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5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b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84640" y="464400"/>
              <a:ext cx="7521120" cy="604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5280" y="457560"/>
                <a:ext cx="7538040" cy="60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620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Θα μελετήσουμε διαφορές δυναμικού σε δυο περιπτώσεις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Δυναμικό από κατανομή φορτίου</a:t>
            </a:r>
          </a:p>
          <a:p>
            <a:pPr lvl="3"/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που απέχουν απόσταση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Βλέπετε ότι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ανεξάρτητη της διαδρομής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586250" cy="5181600"/>
              </a:xfrm>
              <a:blipFill>
                <a:blip r:embed="rId3"/>
                <a:stretch>
                  <a:fillRect t="-2000" r="-545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914400"/>
            <a:ext cx="2721031" cy="3048000"/>
            <a:chOff x="5943600" y="1524000"/>
            <a:chExt cx="2721031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57"/>
            <a:stretch/>
          </p:blipFill>
          <p:spPr>
            <a:xfrm>
              <a:off x="5943600" y="1524000"/>
              <a:ext cx="2721031" cy="30480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ένα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μακριά από την πηγή φορτίου,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λόγω σημειακού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φορτίο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τελικά για οποιοδήποτε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θα έχουμε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sz="120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50" cy="5181600"/>
              </a:xfrm>
              <a:blipFill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9DB4726-1949-A0B1-ABDC-5E1321FECB9A}"/>
              </a:ext>
            </a:extLst>
          </p:cNvPr>
          <p:cNvSpPr/>
          <p:nvPr/>
        </p:nvSpPr>
        <p:spPr>
          <a:xfrm>
            <a:off x="3733800" y="4600575"/>
            <a:ext cx="1599119" cy="6840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από σημειακά φορτία</a:t>
                </a:r>
              </a:p>
              <a:p>
                <a:pPr lvl="1"/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τώρα την περίπτωση όπου κάποια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μετακινεί ένα φορτίο στο πεδίο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ένα σημείο (Α) σε ένα (Β)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αλλάζει την κινητική του ενέργεια (σταθερή ταχύτητα)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όμως η ηλεκτρική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ενέργεια!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Αλλαγή της διάταξης/σύνθεσης/διαμόρφωσης του συστήματος</a:t>
                </a: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 απομονωμένο σύστημα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{πεδίο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φορτίο}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Αρχή Διατήρησης Ενέργειας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9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𝛥𝛫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319273" y="5203819"/>
            <a:ext cx="304800" cy="121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866" r="-1274" b="-2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Πάπυρος: Οριζόντιος 7">
            <a:extLst>
              <a:ext uri="{FF2B5EF4-FFF2-40B4-BE49-F238E27FC236}">
                <a16:creationId xmlns:a16="http://schemas.microsoft.com/office/drawing/2014/main" id="{32E638A9-280B-8F95-F455-37B7A74D79F1}"/>
              </a:ext>
            </a:extLst>
          </p:cNvPr>
          <p:cNvSpPr/>
          <p:nvPr/>
        </p:nvSpPr>
        <p:spPr>
          <a:xfrm>
            <a:off x="6096000" y="621846"/>
            <a:ext cx="2286000" cy="8382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ΥΠΕΝΘΥΜΙΣΗ!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30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μέσω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εξωτερικής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δύναμης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έργου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sz="1100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συστήματος των φορτίων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δηλ. </a:t>
                </a:r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48" cy="5181600"/>
              </a:xfrm>
              <a:blipFill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6246B079-8548-3CD8-1124-260F0AE1E1FB}"/>
              </a:ext>
            </a:extLst>
          </p:cNvPr>
          <p:cNvGrpSpPr/>
          <p:nvPr/>
        </p:nvGrpSpPr>
        <p:grpSpPr>
          <a:xfrm>
            <a:off x="5638800" y="710292"/>
            <a:ext cx="2895600" cy="2794910"/>
            <a:chOff x="5638800" y="710292"/>
            <a:chExt cx="2895600" cy="2794910"/>
          </a:xfrm>
        </p:grpSpPr>
        <p:grpSp>
          <p:nvGrpSpPr>
            <p:cNvPr id="62" name="Ομάδα 61">
              <a:extLst>
                <a:ext uri="{FF2B5EF4-FFF2-40B4-BE49-F238E27FC236}">
                  <a16:creationId xmlns:a16="http://schemas.microsoft.com/office/drawing/2014/main" id="{A338812A-9A69-571C-46C7-F87CEB5B0A06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57" name="Ομάδα 56">
                <a:extLst>
                  <a:ext uri="{FF2B5EF4-FFF2-40B4-BE49-F238E27FC236}">
                    <a16:creationId xmlns:a16="http://schemas.microsoft.com/office/drawing/2014/main" id="{E4841584-5501-8A95-9779-933664B5F20C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25" name="Ομάδα 24">
                  <a:extLst>
                    <a:ext uri="{FF2B5EF4-FFF2-40B4-BE49-F238E27FC236}">
                      <a16:creationId xmlns:a16="http://schemas.microsoft.com/office/drawing/2014/main" id="{C05289E2-D187-66EC-CFEA-9C43E94862AE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4" name="Οβάλ 3">
                    <a:extLst>
                      <a:ext uri="{FF2B5EF4-FFF2-40B4-BE49-F238E27FC236}">
                        <a16:creationId xmlns:a16="http://schemas.microsoft.com/office/drawing/2014/main" id="{13D5422D-B1E3-BA67-977B-B4535DC01B88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Ευθύγραμμο βέλος σύνδεσης 7">
                    <a:extLst>
                      <a:ext uri="{FF2B5EF4-FFF2-40B4-BE49-F238E27FC236}">
                        <a16:creationId xmlns:a16="http://schemas.microsoft.com/office/drawing/2014/main" id="{469A6774-94CD-596E-86B2-1D099AA43E2D}"/>
                      </a:ext>
                    </a:extLst>
                  </p:cNvPr>
                  <p:cNvCxnSpPr>
                    <a:cxnSpLocks/>
                    <a:stCxn id="4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ύγραμμο βέλος σύνδεσης 9">
                    <a:extLst>
                      <a:ext uri="{FF2B5EF4-FFF2-40B4-BE49-F238E27FC236}">
                        <a16:creationId xmlns:a16="http://schemas.microsoft.com/office/drawing/2014/main" id="{D93B8010-3E94-B730-575C-44A07B7EE08E}"/>
                      </a:ext>
                    </a:extLst>
                  </p:cNvPr>
                  <p:cNvCxnSpPr>
                    <a:cxnSpLocks/>
                    <a:stCxn id="4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Ευθύγραμμο βέλος σύνδεσης 11">
                    <a:extLst>
                      <a:ext uri="{FF2B5EF4-FFF2-40B4-BE49-F238E27FC236}">
                        <a16:creationId xmlns:a16="http://schemas.microsoft.com/office/drawing/2014/main" id="{1BCB14F4-A052-9B5F-1CC3-453BE43F6BCA}"/>
                      </a:ext>
                    </a:extLst>
                  </p:cNvPr>
                  <p:cNvCxnSpPr>
                    <a:cxnSpLocks/>
                    <a:stCxn id="4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ύγραμμο βέλος σύνδεσης 13">
                    <a:extLst>
                      <a:ext uri="{FF2B5EF4-FFF2-40B4-BE49-F238E27FC236}">
                        <a16:creationId xmlns:a16="http://schemas.microsoft.com/office/drawing/2014/main" id="{04761077-81AE-CF64-DD99-E7715BE8262B}"/>
                      </a:ext>
                    </a:extLst>
                  </p:cNvPr>
                  <p:cNvCxnSpPr>
                    <a:cxnSpLocks/>
                    <a:stCxn id="4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ύγραμμο βέλος σύνδεσης 15">
                    <a:extLst>
                      <a:ext uri="{FF2B5EF4-FFF2-40B4-BE49-F238E27FC236}">
                        <a16:creationId xmlns:a16="http://schemas.microsoft.com/office/drawing/2014/main" id="{B582F6EF-00D3-5C99-5C0F-BB733F7F2966}"/>
                      </a:ext>
                    </a:extLst>
                  </p:cNvPr>
                  <p:cNvCxnSpPr>
                    <a:cxnSpLocks/>
                    <a:stCxn id="4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Ευθύγραμμο βέλος σύνδεσης 17">
                    <a:extLst>
                      <a:ext uri="{FF2B5EF4-FFF2-40B4-BE49-F238E27FC236}">
                        <a16:creationId xmlns:a16="http://schemas.microsoft.com/office/drawing/2014/main" id="{F2385F73-E1B6-EE10-C882-1BB01A71AB4D}"/>
                      </a:ext>
                    </a:extLst>
                  </p:cNvPr>
                  <p:cNvCxnSpPr>
                    <a:cxnSpLocks/>
                    <a:stCxn id="4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Ευθύγραμμο βέλος σύνδεσης 19">
                    <a:extLst>
                      <a:ext uri="{FF2B5EF4-FFF2-40B4-BE49-F238E27FC236}">
                        <a16:creationId xmlns:a16="http://schemas.microsoft.com/office/drawing/2014/main" id="{B44DB392-65D7-5790-EEB9-DE583F6C63D9}"/>
                      </a:ext>
                    </a:extLst>
                  </p:cNvPr>
                  <p:cNvCxnSpPr>
                    <a:cxnSpLocks/>
                    <a:stCxn id="4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Ευθύγραμμο βέλος σύνδεσης 23">
                    <a:extLst>
                      <a:ext uri="{FF2B5EF4-FFF2-40B4-BE49-F238E27FC236}">
                        <a16:creationId xmlns:a16="http://schemas.microsoft.com/office/drawing/2014/main" id="{1F288EAA-8762-D159-E23F-273A484455A7}"/>
                      </a:ext>
                    </a:extLst>
                  </p:cNvPr>
                  <p:cNvCxnSpPr>
                    <a:cxnSpLocks/>
                    <a:stCxn id="4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Οβάλ 25">
                  <a:extLst>
                    <a:ext uri="{FF2B5EF4-FFF2-40B4-BE49-F238E27FC236}">
                      <a16:creationId xmlns:a16="http://schemas.microsoft.com/office/drawing/2014/main" id="{2EE4CD2D-D7AB-D59E-8361-2A9F04AC3BAB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960A176-3C3C-324C-08F6-F6729E8A0F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Ευθεία γραμμή σύνδεσης 52">
                  <a:extLst>
                    <a:ext uri="{FF2B5EF4-FFF2-40B4-BE49-F238E27FC236}">
                      <a16:creationId xmlns:a16="http://schemas.microsoft.com/office/drawing/2014/main" id="{4A36A30E-4DDD-DFC2-0C45-B2B734718F66}"/>
                    </a:ext>
                  </a:extLst>
                </p:cNvPr>
                <p:cNvCxnSpPr>
                  <a:cxnSpLocks/>
                  <a:endCxn id="26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70E25D2-4265-A7FE-BE78-664C669DA6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r="-7407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75044ED-FA14-5F9F-4919-107A04E09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339" r="-8475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12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𝜇𝛼𝜅𝜌𝜄𝛼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sym typeface="Wingdings" panose="05000000000000000000" pitchFamily="2" charset="2"/>
                  </a:rPr>
                </a:br>
                <a:endParaRPr lang="en-US" b="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200" b="0" i="1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	</a:t>
                </a:r>
                <a:r>
                  <a:rPr lang="en-US" sz="2400" b="0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530168" cy="5181600"/>
              </a:xfrm>
              <a:blipFill>
                <a:blip r:embed="rId2"/>
                <a:stretch>
                  <a:fillRect t="-941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0" y="4714875"/>
            <a:ext cx="1871003" cy="757063"/>
          </a:xfrm>
          <a:prstGeom prst="roundRect">
            <a:avLst>
              <a:gd name="adj" fmla="val 9473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01D5B33-1708-4C11-4C51-4A9A80845711}"/>
              </a:ext>
            </a:extLst>
          </p:cNvPr>
          <p:cNvGrpSpPr/>
          <p:nvPr/>
        </p:nvGrpSpPr>
        <p:grpSpPr>
          <a:xfrm>
            <a:off x="5715000" y="3609340"/>
            <a:ext cx="2895600" cy="2794910"/>
            <a:chOff x="5638800" y="710292"/>
            <a:chExt cx="2895600" cy="2794910"/>
          </a:xfrm>
        </p:grpSpPr>
        <p:grpSp>
          <p:nvGrpSpPr>
            <p:cNvPr id="9" name="Ομάδα 8">
              <a:extLst>
                <a:ext uri="{FF2B5EF4-FFF2-40B4-BE49-F238E27FC236}">
                  <a16:creationId xmlns:a16="http://schemas.microsoft.com/office/drawing/2014/main" id="{738E7F2F-B20F-A140-1C1C-F98B31372A22}"/>
                </a:ext>
              </a:extLst>
            </p:cNvPr>
            <p:cNvGrpSpPr/>
            <p:nvPr/>
          </p:nvGrpSpPr>
          <p:grpSpPr>
            <a:xfrm>
              <a:off x="5638800" y="710292"/>
              <a:ext cx="2895600" cy="2794910"/>
              <a:chOff x="5638800" y="710292"/>
              <a:chExt cx="2895600" cy="2794910"/>
            </a:xfrm>
          </p:grpSpPr>
          <p:grpSp>
            <p:nvGrpSpPr>
              <p:cNvPr id="13" name="Ομάδα 12">
                <a:extLst>
                  <a:ext uri="{FF2B5EF4-FFF2-40B4-BE49-F238E27FC236}">
                    <a16:creationId xmlns:a16="http://schemas.microsoft.com/office/drawing/2014/main" id="{D93FD1F3-7793-ECC8-CCD7-7100FAC405B0}"/>
                  </a:ext>
                </a:extLst>
              </p:cNvPr>
              <p:cNvGrpSpPr/>
              <p:nvPr/>
            </p:nvGrpSpPr>
            <p:grpSpPr>
              <a:xfrm>
                <a:off x="5638800" y="710292"/>
                <a:ext cx="2895600" cy="2794910"/>
                <a:chOff x="5715000" y="3934149"/>
                <a:chExt cx="2895600" cy="2794910"/>
              </a:xfrm>
            </p:grpSpPr>
            <p:grpSp>
              <p:nvGrpSpPr>
                <p:cNvPr id="17" name="Ομάδα 16">
                  <a:extLst>
                    <a:ext uri="{FF2B5EF4-FFF2-40B4-BE49-F238E27FC236}">
                      <a16:creationId xmlns:a16="http://schemas.microsoft.com/office/drawing/2014/main" id="{E0785BF6-3DFD-97FB-4791-8EEC74529271}"/>
                    </a:ext>
                  </a:extLst>
                </p:cNvPr>
                <p:cNvGrpSpPr/>
                <p:nvPr/>
              </p:nvGrpSpPr>
              <p:grpSpPr>
                <a:xfrm>
                  <a:off x="5715000" y="3962401"/>
                  <a:ext cx="2895600" cy="2766658"/>
                  <a:chOff x="6759482" y="4648200"/>
                  <a:chExt cx="1851118" cy="2013468"/>
                </a:xfrm>
              </p:grpSpPr>
              <p:sp>
                <p:nvSpPr>
                  <p:cNvPr id="23" name="Οβάλ 22">
                    <a:extLst>
                      <a:ext uri="{FF2B5EF4-FFF2-40B4-BE49-F238E27FC236}">
                        <a16:creationId xmlns:a16="http://schemas.microsoft.com/office/drawing/2014/main" id="{BE611274-9414-EB13-3F5C-4B070AA66962}"/>
                      </a:ext>
                    </a:extLst>
                  </p:cNvPr>
                  <p:cNvSpPr/>
                  <p:nvPr/>
                </p:nvSpPr>
                <p:spPr>
                  <a:xfrm>
                    <a:off x="7543800" y="5562600"/>
                    <a:ext cx="304800" cy="3048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Ευθύγραμμο βέλος σύνδεσης 27">
                    <a:extLst>
                      <a:ext uri="{FF2B5EF4-FFF2-40B4-BE49-F238E27FC236}">
                        <a16:creationId xmlns:a16="http://schemas.microsoft.com/office/drawing/2014/main" id="{6DD2FC6C-5045-E9E5-DA46-59138497C85C}"/>
                      </a:ext>
                    </a:extLst>
                  </p:cNvPr>
                  <p:cNvCxnSpPr>
                    <a:cxnSpLocks/>
                    <a:stCxn id="23" idx="0"/>
                  </p:cNvCxnSpPr>
                  <p:nvPr/>
                </p:nvCxnSpPr>
                <p:spPr>
                  <a:xfrm flipV="1">
                    <a:off x="7696200" y="4648200"/>
                    <a:ext cx="0" cy="91440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ύγραμμο βέλος σύνδεσης 28">
                    <a:extLst>
                      <a:ext uri="{FF2B5EF4-FFF2-40B4-BE49-F238E27FC236}">
                        <a16:creationId xmlns:a16="http://schemas.microsoft.com/office/drawing/2014/main" id="{5BF87E68-AC65-B1E8-C050-35E18C9F6659}"/>
                      </a:ext>
                    </a:extLst>
                  </p:cNvPr>
                  <p:cNvCxnSpPr>
                    <a:cxnSpLocks/>
                    <a:stCxn id="23" idx="7"/>
                  </p:cNvCxnSpPr>
                  <p:nvPr/>
                </p:nvCxnSpPr>
                <p:spPr>
                  <a:xfrm flipV="1">
                    <a:off x="7803963" y="4953000"/>
                    <a:ext cx="5780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Ευθύγραμμο βέλος σύνδεσης 29">
                    <a:extLst>
                      <a:ext uri="{FF2B5EF4-FFF2-40B4-BE49-F238E27FC236}">
                        <a16:creationId xmlns:a16="http://schemas.microsoft.com/office/drawing/2014/main" id="{DBA400DB-3B59-5A26-C08A-3C436AF8DAD5}"/>
                      </a:ext>
                    </a:extLst>
                  </p:cNvPr>
                  <p:cNvCxnSpPr>
                    <a:cxnSpLocks/>
                    <a:stCxn id="23" idx="6"/>
                  </p:cNvCxnSpPr>
                  <p:nvPr/>
                </p:nvCxnSpPr>
                <p:spPr>
                  <a:xfrm>
                    <a:off x="7848600" y="5715000"/>
                    <a:ext cx="762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Ευθύγραμμο βέλος σύνδεσης 30">
                    <a:extLst>
                      <a:ext uri="{FF2B5EF4-FFF2-40B4-BE49-F238E27FC236}">
                        <a16:creationId xmlns:a16="http://schemas.microsoft.com/office/drawing/2014/main" id="{6E83A0FD-BFFC-43B5-DAF0-30C8D4CCE2B0}"/>
                      </a:ext>
                    </a:extLst>
                  </p:cNvPr>
                  <p:cNvCxnSpPr>
                    <a:cxnSpLocks/>
                    <a:stCxn id="23" idx="5"/>
                  </p:cNvCxnSpPr>
                  <p:nvPr/>
                </p:nvCxnSpPr>
                <p:spPr>
                  <a:xfrm>
                    <a:off x="7803964" y="5822763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Ευθύγραμμο βέλος σύνδεσης 31">
                    <a:extLst>
                      <a:ext uri="{FF2B5EF4-FFF2-40B4-BE49-F238E27FC236}">
                        <a16:creationId xmlns:a16="http://schemas.microsoft.com/office/drawing/2014/main" id="{D45B62AC-0F7A-A9E8-66AA-3A44F0E052AA}"/>
                      </a:ext>
                    </a:extLst>
                  </p:cNvPr>
                  <p:cNvCxnSpPr>
                    <a:cxnSpLocks/>
                    <a:stCxn id="23" idx="4"/>
                  </p:cNvCxnSpPr>
                  <p:nvPr/>
                </p:nvCxnSpPr>
                <p:spPr>
                  <a:xfrm flipH="1">
                    <a:off x="7696200" y="5867400"/>
                    <a:ext cx="1" cy="79426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Ευθύγραμμο βέλος σύνδεσης 32">
                    <a:extLst>
                      <a:ext uri="{FF2B5EF4-FFF2-40B4-BE49-F238E27FC236}">
                        <a16:creationId xmlns:a16="http://schemas.microsoft.com/office/drawing/2014/main" id="{8A0E5DD6-6D40-A4B6-4846-DDC9A400B998}"/>
                      </a:ext>
                    </a:extLst>
                  </p:cNvPr>
                  <p:cNvCxnSpPr>
                    <a:cxnSpLocks/>
                    <a:stCxn id="23" idx="1"/>
                  </p:cNvCxnSpPr>
                  <p:nvPr/>
                </p:nvCxnSpPr>
                <p:spPr>
                  <a:xfrm flipH="1" flipV="1">
                    <a:off x="6934200" y="4953000"/>
                    <a:ext cx="654237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Ευθύγραμμο βέλος σύνδεσης 33">
                    <a:extLst>
                      <a:ext uri="{FF2B5EF4-FFF2-40B4-BE49-F238E27FC236}">
                        <a16:creationId xmlns:a16="http://schemas.microsoft.com/office/drawing/2014/main" id="{CCEB1FB4-0F10-1A3A-2605-0C445BA43C20}"/>
                      </a:ext>
                    </a:extLst>
                  </p:cNvPr>
                  <p:cNvCxnSpPr>
                    <a:cxnSpLocks/>
                    <a:stCxn id="23" idx="2"/>
                  </p:cNvCxnSpPr>
                  <p:nvPr/>
                </p:nvCxnSpPr>
                <p:spPr>
                  <a:xfrm flipH="1" flipV="1">
                    <a:off x="6759482" y="5707099"/>
                    <a:ext cx="784318" cy="7901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Ευθύγραμμο βέλος σύνδεσης 34">
                    <a:extLst>
                      <a:ext uri="{FF2B5EF4-FFF2-40B4-BE49-F238E27FC236}">
                        <a16:creationId xmlns:a16="http://schemas.microsoft.com/office/drawing/2014/main" id="{CB5E167D-B485-B79F-8647-0330BB15B676}"/>
                      </a:ext>
                    </a:extLst>
                  </p:cNvPr>
                  <p:cNvCxnSpPr>
                    <a:cxnSpLocks/>
                    <a:stCxn id="23" idx="3"/>
                  </p:cNvCxnSpPr>
                  <p:nvPr/>
                </p:nvCxnSpPr>
                <p:spPr>
                  <a:xfrm flipH="1">
                    <a:off x="6856909" y="5822763"/>
                    <a:ext cx="731528" cy="654237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Οβάλ 18">
                  <a:extLst>
                    <a:ext uri="{FF2B5EF4-FFF2-40B4-BE49-F238E27FC236}">
                      <a16:creationId xmlns:a16="http://schemas.microsoft.com/office/drawing/2014/main" id="{29B793FF-CB94-9953-820A-4E84F4E357A5}"/>
                    </a:ext>
                  </a:extLst>
                </p:cNvPr>
                <p:cNvSpPr/>
                <p:nvPr/>
              </p:nvSpPr>
              <p:spPr>
                <a:xfrm rot="20445759">
                  <a:off x="7384627" y="4301996"/>
                  <a:ext cx="238388" cy="209409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E67E52-06E0-CB20-DBB4-347F677420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0917" y="3934149"/>
                      <a:ext cx="43670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Ευθεία γραμμή σύνδεσης 21">
                  <a:extLst>
                    <a:ext uri="{FF2B5EF4-FFF2-40B4-BE49-F238E27FC236}">
                      <a16:creationId xmlns:a16="http://schemas.microsoft.com/office/drawing/2014/main" id="{CCFDBF94-2281-68A0-7F46-3FD904319F2D}"/>
                    </a:ext>
                  </a:extLst>
                </p:cNvPr>
                <p:cNvCxnSpPr>
                  <a:cxnSpLocks/>
                  <a:endCxn id="19" idx="3"/>
                </p:cNvCxnSpPr>
                <p:nvPr/>
              </p:nvCxnSpPr>
              <p:spPr>
                <a:xfrm flipV="1">
                  <a:off x="7249008" y="4504374"/>
                  <a:ext cx="199630" cy="74537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3463F-12C9-7FEA-7FC3-6C809B2163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195" y="1411842"/>
                    <a:ext cx="33470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909" r="-7273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/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3B890E-7C71-DD4F-F9FB-66D701F65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3108" y="1957838"/>
                  <a:ext cx="36189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000" r="-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/>
              <p:nvPr/>
            </p:nvSpPr>
            <p:spPr>
              <a:xfrm>
                <a:off x="2522555" y="4794234"/>
                <a:ext cx="1824633" cy="630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62AD5E-CB8C-881E-4A2A-3A4F372F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55" y="4794234"/>
                <a:ext cx="1824633" cy="630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734600" y="3953520"/>
              <a:ext cx="154080" cy="18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3440" y="3945240"/>
                <a:ext cx="17532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5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εξωτερικής δύναμης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θετικό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είναι αρνητικό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δύναμη αντίθετη στην μετατόπιση (έλξη) των 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3800" y="2590800"/>
            <a:ext cx="1791973" cy="937931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1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5375" y="2809875"/>
            <a:ext cx="7338850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πολλά φορτία,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𝑘𝑚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=1,2,3…&lt;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=1,2,3,…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παραπάνω σχέση σημαίνει ότι αθροίζουμε όλες τις τιμές δυναμικής ενέργειας που οφείλονται σε ένα ζεύγος φορτίων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Π.χ. για τέσσερα φορτία, θα έχουμε</a:t>
                </a:r>
              </a:p>
              <a:p>
                <a:pPr marL="365760" lvl="1" indent="0">
                  <a:buNone/>
                </a:pPr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(1,2)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(3,4)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(1,3)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(1,4)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(2,4)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2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60520" y="2661840"/>
              <a:ext cx="8431920" cy="369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560" y="2652120"/>
                <a:ext cx="8448480" cy="37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23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6080" y="2890440"/>
              <a:ext cx="3252600" cy="191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040" y="2881080"/>
                <a:ext cx="326772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69520" y="5101920"/>
              <a:ext cx="6611400" cy="1334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240" y="5093280"/>
                <a:ext cx="6628320" cy="13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0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Λύση:</a:t>
                </a:r>
              </a:p>
              <a:p>
                <a:pPr lvl="1"/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3040" y="2869920"/>
              <a:ext cx="7862040" cy="366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0" y="2862360"/>
                <a:ext cx="7880760" cy="36835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από Ηλεκτρικό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μικρής 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</a:t>
                </a:r>
              </a:p>
              <a:p>
                <a:pPr marL="365760" lvl="1" indent="0">
                  <a:buNone/>
                </a:pPr>
                <a:endParaRPr lang="en-US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sz="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n-US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το ηλεκτρ. πεδίο έχει μόνο μια συνιστώσα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όμοια ισχύει και για τις υπόλοιπες συνιστώσες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b="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aa-ET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34000" y="5867400"/>
            <a:ext cx="3094962" cy="490776"/>
            <a:chOff x="5257800" y="5780900"/>
            <a:chExt cx="3094962" cy="446159"/>
          </a:xfrm>
        </p:grpSpPr>
        <p:sp>
          <p:nvSpPr>
            <p:cNvPr id="4" name="TextBox 3"/>
            <p:cNvSpPr txBox="1"/>
            <p:nvPr/>
          </p:nvSpPr>
          <p:spPr>
            <a:xfrm>
              <a:off x="6523962" y="5780900"/>
              <a:ext cx="1828800" cy="446159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Τι σας θυμίζει??</a:t>
              </a: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>
              <a:off x="5257800" y="6003980"/>
              <a:ext cx="126616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6184026" y="4668628"/>
                <a:ext cx="2362200" cy="990600"/>
              </a:xfrm>
              <a:prstGeom prst="cloudCallout">
                <a:avLst>
                  <a:gd name="adj1" fmla="val -89250"/>
                  <a:gd name="adj2" fmla="val 603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aa-E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𝑑𝑈</m:t>
                          </m:r>
                        </m:num>
                        <m:den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26" y="4668628"/>
                <a:ext cx="2362200" cy="990600"/>
              </a:xfrm>
              <a:prstGeom prst="cloudCallout">
                <a:avLst>
                  <a:gd name="adj1" fmla="val -89250"/>
                  <a:gd name="adj2" fmla="val 6035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orizontal Scroll 7"/>
          <p:cNvSpPr/>
          <p:nvPr/>
        </p:nvSpPr>
        <p:spPr>
          <a:xfrm>
            <a:off x="5334000" y="457200"/>
            <a:ext cx="3212226" cy="85885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Ηλεκτρικό δυναμικό: </a:t>
            </a:r>
            <a:r>
              <a:rPr kumimoji="0" lang="aa-E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aa-E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χαρακτηριστικό του πεδίου!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από Ηλεκτρικό Δυναμικό</a:t>
                </a:r>
                <a:endParaRPr lang="aa-ET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</m:acc>
                      <m:r>
                        <a:rPr lang="aa-ET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e>
                      </m:acc>
                      <m:r>
                        <a:rPr lang="en-US" b="1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𝒋</m:t>
                          </m:r>
                        </m:e>
                      </m:acc>
                      <m:r>
                        <a:rPr lang="en-US" b="1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𝒌</m:t>
                          </m:r>
                        </m:e>
                      </m:acc>
                      <m:r>
                        <a:rPr lang="el-GR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aa-ET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B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B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𝒋</m:t>
                              </m:r>
                            </m:e>
                          </m:acc>
                          <m:r>
                            <a:rPr lang="aa-ET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a-ET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B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aa-ET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BS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aa-ET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aa-ET" b="1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aa-ET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Πολλές φορές γράφουμε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a-ET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𝑬</m:t>
                          </m:r>
                        </m:e>
                      </m:acc>
                      <m:r>
                        <a:rPr lang="aa-ET" b="1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aa-ET" b="1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a-ET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𝛁</m:t>
                          </m:r>
                        </m:e>
                      </m:acc>
                      <m:r>
                        <a:rPr lang="aa-ET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𝑽</m:t>
                      </m:r>
                    </m:oMath>
                  </m:oMathPara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aa-ET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𝛁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να συμβολίζει την παράγωγο σε όλες τις συνιστώσες μαζί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και να ονομάζεται 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gradient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ανάδελτα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βαθμίδα,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ή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κλίση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είναι μια μέτρηση του ρυθμού μεταβολής του ηλεκτρικού δυναμικού συναρτήσει της θέσης στο χώρο!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Ισχυρό ηλεκτρικό πεδίο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 μεγάλη μεταβολή του δυναμικού!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a-ET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δείχνει σε περιοχές χαμηλότερου δυναμικού!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orizontal Scroll 7"/>
          <p:cNvSpPr/>
          <p:nvPr/>
        </p:nvSpPr>
        <p:spPr>
          <a:xfrm>
            <a:off x="5334000" y="457200"/>
            <a:ext cx="3212226" cy="85885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Ηλεκτρικό δυναμικό: </a:t>
            </a:r>
            <a:r>
              <a:rPr kumimoji="0" lang="aa-E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aa-E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χαρακτηριστικό του πεδίου!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41590" y="1497904"/>
            <a:ext cx="7007168" cy="4694158"/>
            <a:chOff x="1117790" y="1253907"/>
            <a:chExt cx="7007168" cy="469415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81200" y="1600200"/>
              <a:ext cx="0" cy="411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47800" y="5486400"/>
              <a:ext cx="6400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146434" y="1771048"/>
              <a:ext cx="5284269" cy="3549264"/>
            </a:xfrm>
            <a:custGeom>
              <a:avLst/>
              <a:gdLst>
                <a:gd name="connsiteX0" fmla="*/ 0 w 5284269"/>
                <a:gd name="connsiteY0" fmla="*/ 0 h 3550435"/>
                <a:gd name="connsiteX1" fmla="*/ 38501 w 5284269"/>
                <a:gd name="connsiteY1" fmla="*/ 654518 h 3550435"/>
                <a:gd name="connsiteX2" fmla="*/ 144379 w 5284269"/>
                <a:gd name="connsiteY2" fmla="*/ 1347537 h 3550435"/>
                <a:gd name="connsiteX3" fmla="*/ 394635 w 5284269"/>
                <a:gd name="connsiteY3" fmla="*/ 1809550 h 3550435"/>
                <a:gd name="connsiteX4" fmla="*/ 856648 w 5284269"/>
                <a:gd name="connsiteY4" fmla="*/ 2454443 h 3550435"/>
                <a:gd name="connsiteX5" fmla="*/ 1395663 w 5284269"/>
                <a:gd name="connsiteY5" fmla="*/ 2791327 h 3550435"/>
                <a:gd name="connsiteX6" fmla="*/ 2242686 w 5284269"/>
                <a:gd name="connsiteY6" fmla="*/ 3128211 h 3550435"/>
                <a:gd name="connsiteX7" fmla="*/ 2993457 w 5284269"/>
                <a:gd name="connsiteY7" fmla="*/ 3282215 h 3550435"/>
                <a:gd name="connsiteX8" fmla="*/ 4109987 w 5284269"/>
                <a:gd name="connsiteY8" fmla="*/ 3493971 h 3550435"/>
                <a:gd name="connsiteX9" fmla="*/ 5284269 w 5284269"/>
                <a:gd name="connsiteY9" fmla="*/ 3532472 h 3550435"/>
                <a:gd name="connsiteX0" fmla="*/ 0 w 5284269"/>
                <a:gd name="connsiteY0" fmla="*/ 0 h 3550435"/>
                <a:gd name="connsiteX1" fmla="*/ 38501 w 5284269"/>
                <a:gd name="connsiteY1" fmla="*/ 654518 h 3550435"/>
                <a:gd name="connsiteX2" fmla="*/ 144379 w 5284269"/>
                <a:gd name="connsiteY2" fmla="*/ 1347537 h 3550435"/>
                <a:gd name="connsiteX3" fmla="*/ 369235 w 5284269"/>
                <a:gd name="connsiteY3" fmla="*/ 1834950 h 3550435"/>
                <a:gd name="connsiteX4" fmla="*/ 856648 w 5284269"/>
                <a:gd name="connsiteY4" fmla="*/ 2454443 h 3550435"/>
                <a:gd name="connsiteX5" fmla="*/ 1395663 w 5284269"/>
                <a:gd name="connsiteY5" fmla="*/ 2791327 h 3550435"/>
                <a:gd name="connsiteX6" fmla="*/ 2242686 w 5284269"/>
                <a:gd name="connsiteY6" fmla="*/ 3128211 h 3550435"/>
                <a:gd name="connsiteX7" fmla="*/ 2993457 w 5284269"/>
                <a:gd name="connsiteY7" fmla="*/ 3282215 h 3550435"/>
                <a:gd name="connsiteX8" fmla="*/ 4109987 w 5284269"/>
                <a:gd name="connsiteY8" fmla="*/ 3493971 h 3550435"/>
                <a:gd name="connsiteX9" fmla="*/ 5284269 w 5284269"/>
                <a:gd name="connsiteY9" fmla="*/ 3532472 h 3550435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369235 w 5284269"/>
                <a:gd name="connsiteY3" fmla="*/ 1834950 h 3549264"/>
                <a:gd name="connsiteX4" fmla="*/ 856648 w 5284269"/>
                <a:gd name="connsiteY4" fmla="*/ 2454443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337704 w 5284269"/>
                <a:gd name="connsiteY3" fmla="*/ 1866481 h 3549264"/>
                <a:gd name="connsiteX4" fmla="*/ 856648 w 5284269"/>
                <a:gd name="connsiteY4" fmla="*/ 2454443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4269" h="3549264">
                  <a:moveTo>
                    <a:pt x="0" y="0"/>
                  </a:moveTo>
                  <a:cubicBezTo>
                    <a:pt x="7219" y="214964"/>
                    <a:pt x="14438" y="429929"/>
                    <a:pt x="38501" y="654518"/>
                  </a:cubicBezTo>
                  <a:cubicBezTo>
                    <a:pt x="62564" y="879108"/>
                    <a:pt x="94512" y="1145543"/>
                    <a:pt x="144379" y="1347537"/>
                  </a:cubicBezTo>
                  <a:cubicBezTo>
                    <a:pt x="194246" y="1549531"/>
                    <a:pt x="218993" y="1681997"/>
                    <a:pt x="337704" y="1866481"/>
                  </a:cubicBezTo>
                  <a:cubicBezTo>
                    <a:pt x="456416" y="2050965"/>
                    <a:pt x="680322" y="2300302"/>
                    <a:pt x="856648" y="2454443"/>
                  </a:cubicBezTo>
                  <a:cubicBezTo>
                    <a:pt x="1032975" y="2608584"/>
                    <a:pt x="1164657" y="2679032"/>
                    <a:pt x="1395663" y="2791327"/>
                  </a:cubicBezTo>
                  <a:cubicBezTo>
                    <a:pt x="1626669" y="2903622"/>
                    <a:pt x="1976387" y="3040046"/>
                    <a:pt x="2242686" y="3128211"/>
                  </a:cubicBezTo>
                  <a:cubicBezTo>
                    <a:pt x="2508985" y="3216376"/>
                    <a:pt x="2993457" y="3320315"/>
                    <a:pt x="2993457" y="3320315"/>
                  </a:cubicBezTo>
                  <a:cubicBezTo>
                    <a:pt x="3304674" y="3381275"/>
                    <a:pt x="3728185" y="3458612"/>
                    <a:pt x="4109987" y="3493971"/>
                  </a:cubicBezTo>
                  <a:cubicBezTo>
                    <a:pt x="4491789" y="3529331"/>
                    <a:pt x="5034012" y="3574181"/>
                    <a:pt x="5284269" y="353247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17790" y="1253907"/>
                  <a:ext cx="883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B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B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B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790" y="1253907"/>
                  <a:ext cx="8833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379"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/>
          <p:cNvCxnSpPr/>
          <p:nvPr/>
        </p:nvCxnSpPr>
        <p:spPr>
          <a:xfrm>
            <a:off x="2070234" y="4191000"/>
            <a:ext cx="3035166" cy="13733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29000" y="476907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0"/>
          </p:cNvCxnSpPr>
          <p:nvPr/>
        </p:nvCxnSpPr>
        <p:spPr>
          <a:xfrm>
            <a:off x="3467100" y="4769070"/>
            <a:ext cx="0" cy="9613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365290" y="5730397"/>
                <a:ext cx="279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90" y="5730397"/>
                <a:ext cx="279820" cy="276999"/>
              </a:xfrm>
              <a:prstGeom prst="rect">
                <a:avLst/>
              </a:prstGeom>
              <a:blipFill>
                <a:blip r:embed="rId5"/>
                <a:stretch>
                  <a:fillRect l="-13043" r="-869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orizontal Scroll 24"/>
              <p:cNvSpPr/>
              <p:nvPr/>
            </p:nvSpPr>
            <p:spPr>
              <a:xfrm>
                <a:off x="3505200" y="1316057"/>
                <a:ext cx="4953000" cy="1808143"/>
              </a:xfrm>
              <a:prstGeom prst="horizontalScroll">
                <a:avLst>
                  <a:gd name="adj" fmla="val 62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μια συνάρτηση</a:t>
                </a:r>
                <a:r>
                  <a:rPr lang="en-BS" dirty="0" smtClean="0"/>
                  <a:t> </a:t>
                </a:r>
                <a:r>
                  <a:rPr lang="el-GR" dirty="0" smtClean="0"/>
                  <a:t>δυναμικού </a:t>
                </a:r>
                <a14:m>
                  <m:oMath xmlns:m="http://schemas.openxmlformats.org/officeDocument/2006/math">
                    <m:r>
                      <a:rPr lang="en-B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</a:t>
                </a:r>
                <a14:m>
                  <m:oMath xmlns:m="http://schemas.openxmlformats.org/officeDocument/2006/math"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dirty="0" smtClean="0"/>
                  <a:t>συνιστώσα του ηλεκτρικού πεδίου στο σημείο με τετμημένη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BS" dirty="0" smtClean="0"/>
                  <a:t> </a:t>
                </a:r>
                <a:r>
                  <a:rPr lang="el-GR" dirty="0" smtClean="0"/>
                  <a:t>ισούται με την αρνητική κλιση της εφαπτομένης στο σημείο!</a:t>
                </a:r>
                <a:endParaRPr lang="en-US" dirty="0"/>
              </a:p>
            </p:txBody>
          </p:sp>
        </mc:Choice>
        <mc:Fallback>
          <p:sp>
            <p:nvSpPr>
              <p:cNvPr id="25" name="Horizontal Scrol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316057"/>
                <a:ext cx="4953000" cy="1808143"/>
              </a:xfrm>
              <a:prstGeom prst="horizontalScroll">
                <a:avLst>
                  <a:gd name="adj" fmla="val 6231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700789" y="3252736"/>
                <a:ext cx="2820603" cy="1067522"/>
              </a:xfrm>
              <a:prstGeom prst="cloudCallout">
                <a:avLst>
                  <a:gd name="adj1" fmla="val -79928"/>
                  <a:gd name="adj2" fmla="val -92056"/>
                </a:avLst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89" y="3252736"/>
                <a:ext cx="2820603" cy="1067522"/>
              </a:xfrm>
              <a:prstGeom prst="cloudCallout">
                <a:avLst>
                  <a:gd name="adj1" fmla="val -79928"/>
                  <a:gd name="adj2" fmla="val -92056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052326" y="2807687"/>
            <a:ext cx="259710" cy="1002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77447" y="5453399"/>
            <a:ext cx="1254722" cy="141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722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3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71700" y="3309024"/>
            <a:ext cx="38100" cy="2421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04808" y="5562600"/>
            <a:ext cx="0" cy="1677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078771" y="5730397"/>
                <a:ext cx="274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771" y="5730397"/>
                <a:ext cx="274499" cy="276999"/>
              </a:xfrm>
              <a:prstGeom prst="rect">
                <a:avLst/>
              </a:prstGeom>
              <a:blipFill>
                <a:blip r:embed="rId8"/>
                <a:stretch>
                  <a:fillRect l="-13333" r="-888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085997" y="5723404"/>
                <a:ext cx="279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997" y="5723404"/>
                <a:ext cx="279820" cy="276999"/>
              </a:xfrm>
              <a:prstGeom prst="rect">
                <a:avLst/>
              </a:prstGeom>
              <a:blipFill>
                <a:blip r:embed="rId9"/>
                <a:stretch>
                  <a:fillRect l="-13043" r="-86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681241" y="5594868"/>
            <a:ext cx="6202159" cy="871307"/>
            <a:chOff x="681241" y="5594868"/>
            <a:chExt cx="6202159" cy="8713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81241" y="6087535"/>
                  <a:ext cx="6150927" cy="378640"/>
                </a:xfrm>
                <a:prstGeom prst="accentBorderCallout2">
                  <a:avLst>
                    <a:gd name="adj1" fmla="val 5720"/>
                    <a:gd name="adj2" fmla="val -815"/>
                    <a:gd name="adj3" fmla="val -742239"/>
                    <a:gd name="adj4" fmla="val -379"/>
                    <a:gd name="adj5" fmla="val -737098"/>
                    <a:gd name="adj6" fmla="val 23028"/>
                  </a:avLst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Ηλεκτρικό πεδίο πιο ισχυρό στο σημείο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B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BS" dirty="0" smtClean="0"/>
                    <a:t> </a:t>
                  </a:r>
                  <a:r>
                    <a:rPr lang="el-GR" dirty="0" smtClean="0"/>
                    <a:t>απ’ότι στο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B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BS" dirty="0" smtClean="0"/>
                    <a:t> !</a:t>
                  </a:r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41" y="6087535"/>
                  <a:ext cx="6150927" cy="378640"/>
                </a:xfrm>
                <a:prstGeom prst="accentBorderCallout2">
                  <a:avLst>
                    <a:gd name="adj1" fmla="val 5720"/>
                    <a:gd name="adj2" fmla="val -815"/>
                    <a:gd name="adj3" fmla="val -742239"/>
                    <a:gd name="adj4" fmla="val -379"/>
                    <a:gd name="adj5" fmla="val -737098"/>
                    <a:gd name="adj6" fmla="val 23028"/>
                  </a:avLst>
                </a:prstGeom>
                <a:blipFill>
                  <a:blip r:embed="rId10"/>
                  <a:stretch>
                    <a:fillRect b="-1894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 flipV="1">
              <a:off x="6883400" y="6053562"/>
              <a:ext cx="0" cy="4126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324600" y="5594868"/>
              <a:ext cx="558800" cy="4586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9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58073" y="1491080"/>
            <a:ext cx="6990685" cy="4700982"/>
            <a:chOff x="1134273" y="1247083"/>
            <a:chExt cx="6990685" cy="470098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81200" y="1600200"/>
              <a:ext cx="0" cy="411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47800" y="5486400"/>
              <a:ext cx="6400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146434" y="1771048"/>
              <a:ext cx="5284269" cy="3583480"/>
            </a:xfrm>
            <a:custGeom>
              <a:avLst/>
              <a:gdLst>
                <a:gd name="connsiteX0" fmla="*/ 0 w 5284269"/>
                <a:gd name="connsiteY0" fmla="*/ 0 h 3550435"/>
                <a:gd name="connsiteX1" fmla="*/ 38501 w 5284269"/>
                <a:gd name="connsiteY1" fmla="*/ 654518 h 3550435"/>
                <a:gd name="connsiteX2" fmla="*/ 144379 w 5284269"/>
                <a:gd name="connsiteY2" fmla="*/ 1347537 h 3550435"/>
                <a:gd name="connsiteX3" fmla="*/ 394635 w 5284269"/>
                <a:gd name="connsiteY3" fmla="*/ 1809550 h 3550435"/>
                <a:gd name="connsiteX4" fmla="*/ 856648 w 5284269"/>
                <a:gd name="connsiteY4" fmla="*/ 2454443 h 3550435"/>
                <a:gd name="connsiteX5" fmla="*/ 1395663 w 5284269"/>
                <a:gd name="connsiteY5" fmla="*/ 2791327 h 3550435"/>
                <a:gd name="connsiteX6" fmla="*/ 2242686 w 5284269"/>
                <a:gd name="connsiteY6" fmla="*/ 3128211 h 3550435"/>
                <a:gd name="connsiteX7" fmla="*/ 2993457 w 5284269"/>
                <a:gd name="connsiteY7" fmla="*/ 3282215 h 3550435"/>
                <a:gd name="connsiteX8" fmla="*/ 4109987 w 5284269"/>
                <a:gd name="connsiteY8" fmla="*/ 3493971 h 3550435"/>
                <a:gd name="connsiteX9" fmla="*/ 5284269 w 5284269"/>
                <a:gd name="connsiteY9" fmla="*/ 3532472 h 3550435"/>
                <a:gd name="connsiteX0" fmla="*/ 0 w 5284269"/>
                <a:gd name="connsiteY0" fmla="*/ 0 h 3550435"/>
                <a:gd name="connsiteX1" fmla="*/ 38501 w 5284269"/>
                <a:gd name="connsiteY1" fmla="*/ 654518 h 3550435"/>
                <a:gd name="connsiteX2" fmla="*/ 144379 w 5284269"/>
                <a:gd name="connsiteY2" fmla="*/ 1347537 h 3550435"/>
                <a:gd name="connsiteX3" fmla="*/ 369235 w 5284269"/>
                <a:gd name="connsiteY3" fmla="*/ 1834950 h 3550435"/>
                <a:gd name="connsiteX4" fmla="*/ 856648 w 5284269"/>
                <a:gd name="connsiteY4" fmla="*/ 2454443 h 3550435"/>
                <a:gd name="connsiteX5" fmla="*/ 1395663 w 5284269"/>
                <a:gd name="connsiteY5" fmla="*/ 2791327 h 3550435"/>
                <a:gd name="connsiteX6" fmla="*/ 2242686 w 5284269"/>
                <a:gd name="connsiteY6" fmla="*/ 3128211 h 3550435"/>
                <a:gd name="connsiteX7" fmla="*/ 2993457 w 5284269"/>
                <a:gd name="connsiteY7" fmla="*/ 3282215 h 3550435"/>
                <a:gd name="connsiteX8" fmla="*/ 4109987 w 5284269"/>
                <a:gd name="connsiteY8" fmla="*/ 3493971 h 3550435"/>
                <a:gd name="connsiteX9" fmla="*/ 5284269 w 5284269"/>
                <a:gd name="connsiteY9" fmla="*/ 3532472 h 3550435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369235 w 5284269"/>
                <a:gd name="connsiteY3" fmla="*/ 1834950 h 3549264"/>
                <a:gd name="connsiteX4" fmla="*/ 856648 w 5284269"/>
                <a:gd name="connsiteY4" fmla="*/ 2454443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337704 w 5284269"/>
                <a:gd name="connsiteY3" fmla="*/ 1866481 h 3549264"/>
                <a:gd name="connsiteX4" fmla="*/ 856648 w 5284269"/>
                <a:gd name="connsiteY4" fmla="*/ 2454443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421787 w 5284269"/>
                <a:gd name="connsiteY3" fmla="*/ 3085681 h 3549264"/>
                <a:gd name="connsiteX4" fmla="*/ 856648 w 5284269"/>
                <a:gd name="connsiteY4" fmla="*/ 2454443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421787 w 5284269"/>
                <a:gd name="connsiteY3" fmla="*/ 3085681 h 3549264"/>
                <a:gd name="connsiteX4" fmla="*/ 888179 w 5284269"/>
                <a:gd name="connsiteY4" fmla="*/ 3326802 h 3549264"/>
                <a:gd name="connsiteX5" fmla="*/ 1395663 w 5284269"/>
                <a:gd name="connsiteY5" fmla="*/ 2791327 h 3549264"/>
                <a:gd name="connsiteX6" fmla="*/ 2242686 w 5284269"/>
                <a:gd name="connsiteY6" fmla="*/ 312821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49264"/>
                <a:gd name="connsiteX1" fmla="*/ 38501 w 5284269"/>
                <a:gd name="connsiteY1" fmla="*/ 654518 h 3549264"/>
                <a:gd name="connsiteX2" fmla="*/ 144379 w 5284269"/>
                <a:gd name="connsiteY2" fmla="*/ 1347537 h 3549264"/>
                <a:gd name="connsiteX3" fmla="*/ 421787 w 5284269"/>
                <a:gd name="connsiteY3" fmla="*/ 3085681 h 3549264"/>
                <a:gd name="connsiteX4" fmla="*/ 888179 w 5284269"/>
                <a:gd name="connsiteY4" fmla="*/ 3326802 h 3549264"/>
                <a:gd name="connsiteX5" fmla="*/ 1395663 w 5284269"/>
                <a:gd name="connsiteY5" fmla="*/ 2791327 h 3549264"/>
                <a:gd name="connsiteX6" fmla="*/ 2242686 w 5284269"/>
                <a:gd name="connsiteY6" fmla="*/ 3454031 h 3549264"/>
                <a:gd name="connsiteX7" fmla="*/ 2993457 w 5284269"/>
                <a:gd name="connsiteY7" fmla="*/ 3320315 h 3549264"/>
                <a:gd name="connsiteX8" fmla="*/ 4109987 w 5284269"/>
                <a:gd name="connsiteY8" fmla="*/ 3493971 h 3549264"/>
                <a:gd name="connsiteX9" fmla="*/ 5284269 w 5284269"/>
                <a:gd name="connsiteY9" fmla="*/ 3532472 h 3549264"/>
                <a:gd name="connsiteX0" fmla="*/ 0 w 5284269"/>
                <a:gd name="connsiteY0" fmla="*/ 0 h 3583480"/>
                <a:gd name="connsiteX1" fmla="*/ 38501 w 5284269"/>
                <a:gd name="connsiteY1" fmla="*/ 654518 h 3583480"/>
                <a:gd name="connsiteX2" fmla="*/ 144379 w 5284269"/>
                <a:gd name="connsiteY2" fmla="*/ 1347537 h 3583480"/>
                <a:gd name="connsiteX3" fmla="*/ 421787 w 5284269"/>
                <a:gd name="connsiteY3" fmla="*/ 3085681 h 3583480"/>
                <a:gd name="connsiteX4" fmla="*/ 888179 w 5284269"/>
                <a:gd name="connsiteY4" fmla="*/ 3326802 h 3583480"/>
                <a:gd name="connsiteX5" fmla="*/ 1395663 w 5284269"/>
                <a:gd name="connsiteY5" fmla="*/ 2791327 h 3583480"/>
                <a:gd name="connsiteX6" fmla="*/ 2242686 w 5284269"/>
                <a:gd name="connsiteY6" fmla="*/ 3454031 h 3583480"/>
                <a:gd name="connsiteX7" fmla="*/ 2993457 w 5284269"/>
                <a:gd name="connsiteY7" fmla="*/ 3320315 h 3583480"/>
                <a:gd name="connsiteX8" fmla="*/ 4109987 w 5284269"/>
                <a:gd name="connsiteY8" fmla="*/ 3567544 h 3583480"/>
                <a:gd name="connsiteX9" fmla="*/ 5284269 w 5284269"/>
                <a:gd name="connsiteY9" fmla="*/ 3532472 h 3583480"/>
                <a:gd name="connsiteX0" fmla="*/ 0 w 5284269"/>
                <a:gd name="connsiteY0" fmla="*/ 0 h 3583480"/>
                <a:gd name="connsiteX1" fmla="*/ 38501 w 5284269"/>
                <a:gd name="connsiteY1" fmla="*/ 654518 h 3583480"/>
                <a:gd name="connsiteX2" fmla="*/ 81317 w 5284269"/>
                <a:gd name="connsiteY2" fmla="*/ 1347537 h 3583480"/>
                <a:gd name="connsiteX3" fmla="*/ 421787 w 5284269"/>
                <a:gd name="connsiteY3" fmla="*/ 3085681 h 3583480"/>
                <a:gd name="connsiteX4" fmla="*/ 888179 w 5284269"/>
                <a:gd name="connsiteY4" fmla="*/ 3326802 h 3583480"/>
                <a:gd name="connsiteX5" fmla="*/ 1395663 w 5284269"/>
                <a:gd name="connsiteY5" fmla="*/ 2791327 h 3583480"/>
                <a:gd name="connsiteX6" fmla="*/ 2242686 w 5284269"/>
                <a:gd name="connsiteY6" fmla="*/ 3454031 h 3583480"/>
                <a:gd name="connsiteX7" fmla="*/ 2993457 w 5284269"/>
                <a:gd name="connsiteY7" fmla="*/ 3320315 h 3583480"/>
                <a:gd name="connsiteX8" fmla="*/ 4109987 w 5284269"/>
                <a:gd name="connsiteY8" fmla="*/ 3567544 h 3583480"/>
                <a:gd name="connsiteX9" fmla="*/ 5284269 w 5284269"/>
                <a:gd name="connsiteY9" fmla="*/ 3532472 h 3583480"/>
                <a:gd name="connsiteX0" fmla="*/ 0 w 5284269"/>
                <a:gd name="connsiteY0" fmla="*/ 0 h 3583480"/>
                <a:gd name="connsiteX1" fmla="*/ 38501 w 5284269"/>
                <a:gd name="connsiteY1" fmla="*/ 654518 h 3583480"/>
                <a:gd name="connsiteX2" fmla="*/ 81317 w 5284269"/>
                <a:gd name="connsiteY2" fmla="*/ 1347537 h 3583480"/>
                <a:gd name="connsiteX3" fmla="*/ 421787 w 5284269"/>
                <a:gd name="connsiteY3" fmla="*/ 3085681 h 3583480"/>
                <a:gd name="connsiteX4" fmla="*/ 888179 w 5284269"/>
                <a:gd name="connsiteY4" fmla="*/ 3326802 h 3583480"/>
                <a:gd name="connsiteX5" fmla="*/ 1395663 w 5284269"/>
                <a:gd name="connsiteY5" fmla="*/ 2791327 h 3583480"/>
                <a:gd name="connsiteX6" fmla="*/ 2242686 w 5284269"/>
                <a:gd name="connsiteY6" fmla="*/ 3454031 h 3583480"/>
                <a:gd name="connsiteX7" fmla="*/ 2993457 w 5284269"/>
                <a:gd name="connsiteY7" fmla="*/ 3320315 h 3583480"/>
                <a:gd name="connsiteX8" fmla="*/ 4109987 w 5284269"/>
                <a:gd name="connsiteY8" fmla="*/ 3567544 h 3583480"/>
                <a:gd name="connsiteX9" fmla="*/ 5284269 w 5284269"/>
                <a:gd name="connsiteY9" fmla="*/ 3532472 h 35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4269" h="3583480">
                  <a:moveTo>
                    <a:pt x="0" y="0"/>
                  </a:moveTo>
                  <a:cubicBezTo>
                    <a:pt x="7219" y="214964"/>
                    <a:pt x="24948" y="429929"/>
                    <a:pt x="38501" y="654518"/>
                  </a:cubicBezTo>
                  <a:cubicBezTo>
                    <a:pt x="52054" y="879107"/>
                    <a:pt x="59478" y="942343"/>
                    <a:pt x="81317" y="1347537"/>
                  </a:cubicBezTo>
                  <a:cubicBezTo>
                    <a:pt x="103156" y="1752731"/>
                    <a:pt x="287310" y="2755804"/>
                    <a:pt x="421787" y="3085681"/>
                  </a:cubicBezTo>
                  <a:cubicBezTo>
                    <a:pt x="556264" y="3415558"/>
                    <a:pt x="725866" y="3375861"/>
                    <a:pt x="888179" y="3326802"/>
                  </a:cubicBezTo>
                  <a:cubicBezTo>
                    <a:pt x="1050492" y="3277743"/>
                    <a:pt x="1169912" y="2770122"/>
                    <a:pt x="1395663" y="2791327"/>
                  </a:cubicBezTo>
                  <a:cubicBezTo>
                    <a:pt x="1621414" y="2812532"/>
                    <a:pt x="1976387" y="3365866"/>
                    <a:pt x="2242686" y="3454031"/>
                  </a:cubicBezTo>
                  <a:cubicBezTo>
                    <a:pt x="2508985" y="3542196"/>
                    <a:pt x="2682240" y="3301396"/>
                    <a:pt x="2993457" y="3320315"/>
                  </a:cubicBezTo>
                  <a:cubicBezTo>
                    <a:pt x="3304674" y="3339234"/>
                    <a:pt x="3728185" y="3532185"/>
                    <a:pt x="4109987" y="3567544"/>
                  </a:cubicBezTo>
                  <a:cubicBezTo>
                    <a:pt x="4491789" y="3602904"/>
                    <a:pt x="5034012" y="3574181"/>
                    <a:pt x="5284269" y="353247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34273" y="1247083"/>
                  <a:ext cx="8856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𝛦</m:t>
                        </m:r>
                        <m:r>
                          <a:rPr lang="en-B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B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B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273" y="1247083"/>
                  <a:ext cx="885692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379"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3244850" y="4876800"/>
            <a:ext cx="76200" cy="762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276600" y="4953000"/>
            <a:ext cx="0" cy="7773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149180" y="5730397"/>
                <a:ext cx="299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80" y="5730397"/>
                <a:ext cx="299056" cy="276999"/>
              </a:xfrm>
              <a:prstGeom prst="rect">
                <a:avLst/>
              </a:prstGeom>
              <a:blipFill>
                <a:blip r:embed="rId5"/>
                <a:stretch>
                  <a:fillRect l="-12245" r="-102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orizontal Scroll 24"/>
              <p:cNvSpPr/>
              <p:nvPr/>
            </p:nvSpPr>
            <p:spPr>
              <a:xfrm>
                <a:off x="3149180" y="1316057"/>
                <a:ext cx="5309020" cy="1960543"/>
              </a:xfrm>
              <a:prstGeom prst="horizontalScroll">
                <a:avLst>
                  <a:gd name="adj" fmla="val 62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μια συνάρτηση</a:t>
                </a:r>
                <a:r>
                  <a:rPr lang="en-BS" dirty="0" smtClean="0"/>
                  <a:t> </a:t>
                </a:r>
                <a:r>
                  <a:rPr lang="el-GR" dirty="0" smtClean="0"/>
                  <a:t>ηλεκτρικού πεδίου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𝛦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διαφορά δυναμικού μεταξύ των σημείων Α και Β του άξονα </a:t>
                </a:r>
                <a14:m>
                  <m:oMath xmlns:m="http://schemas.openxmlformats.org/officeDocument/2006/math"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S" dirty="0" smtClean="0"/>
                  <a:t> </a:t>
                </a:r>
                <a:r>
                  <a:rPr lang="el-GR" dirty="0" smtClean="0"/>
                  <a:t>ισούται με τ</a:t>
                </a:r>
                <a:r>
                  <a:rPr lang="en-BS" dirty="0" smtClean="0"/>
                  <a:t>o </a:t>
                </a:r>
                <a:r>
                  <a:rPr lang="el-GR" dirty="0" smtClean="0"/>
                  <a:t>αρνητικό εμβαδό κάτω από τη συνάρτηση </a:t>
                </a:r>
                <a14:m>
                  <m:oMath xmlns:m="http://schemas.openxmlformats.org/officeDocument/2006/math">
                    <m:r>
                      <a:rPr lang="en-B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S" dirty="0" smtClean="0"/>
                  <a:t> </a:t>
                </a:r>
                <a:r>
                  <a:rPr lang="el-GR" dirty="0" smtClean="0"/>
                  <a:t>και πάνω από τον άξονα </a:t>
                </a:r>
                <a14:m>
                  <m:oMath xmlns:m="http://schemas.openxmlformats.org/officeDocument/2006/math"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 smtClean="0"/>
                  <a:t> !</a:t>
                </a:r>
                <a:endParaRPr lang="en-US" dirty="0"/>
              </a:p>
            </p:txBody>
          </p:sp>
        </mc:Choice>
        <mc:Fallback>
          <p:sp>
            <p:nvSpPr>
              <p:cNvPr id="25" name="Horizontal Scrol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80" y="1316057"/>
                <a:ext cx="5309020" cy="1960543"/>
              </a:xfrm>
              <a:prstGeom prst="horizontalScroll">
                <a:avLst>
                  <a:gd name="adj" fmla="val 6231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029200" y="5341698"/>
            <a:ext cx="0" cy="3886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879672" y="5723769"/>
                <a:ext cx="299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72" y="5723769"/>
                <a:ext cx="299056" cy="276999"/>
              </a:xfrm>
              <a:prstGeom prst="rect">
                <a:avLst/>
              </a:prstGeom>
              <a:blipFill>
                <a:blip r:embed="rId7"/>
                <a:stretch>
                  <a:fillRect l="-12000" r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87925" y="5295900"/>
            <a:ext cx="76200" cy="762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15" idx="5"/>
          </p:cNvCxnSpPr>
          <p:nvPr/>
        </p:nvCxnSpPr>
        <p:spPr>
          <a:xfrm flipV="1">
            <a:off x="3276600" y="4806372"/>
            <a:ext cx="189297" cy="3752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82950" y="4876799"/>
            <a:ext cx="298450" cy="555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82951" y="4953000"/>
            <a:ext cx="413953" cy="7562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27334" y="5294616"/>
            <a:ext cx="214063" cy="44241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66866" y="5060494"/>
            <a:ext cx="341838" cy="6759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70660" y="5181600"/>
            <a:ext cx="276089" cy="5601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7333" y="5398481"/>
            <a:ext cx="151840" cy="3385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25454" y="5365984"/>
            <a:ext cx="189297" cy="3752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669712" y="5365984"/>
            <a:ext cx="189297" cy="3752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00298" y="5431837"/>
            <a:ext cx="166050" cy="29856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5" idx="6"/>
          </p:cNvCxnSpPr>
          <p:nvPr/>
        </p:nvCxnSpPr>
        <p:spPr>
          <a:xfrm flipV="1">
            <a:off x="4177503" y="5469076"/>
            <a:ext cx="135417" cy="2679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354195" y="5476847"/>
            <a:ext cx="121196" cy="2323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244850" y="6192062"/>
            <a:ext cx="18192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009385" y="6180710"/>
                <a:ext cx="31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85" y="6180710"/>
                <a:ext cx="319575" cy="276999"/>
              </a:xfrm>
              <a:prstGeom prst="rect">
                <a:avLst/>
              </a:prstGeom>
              <a:blipFill>
                <a:blip r:embed="rId8"/>
                <a:stretch>
                  <a:fillRect l="-19231" r="-961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691255" y="3659293"/>
                <a:ext cx="3995545" cy="1284501"/>
              </a:xfrm>
              <a:prstGeom prst="cloudCallout">
                <a:avLst>
                  <a:gd name="adj1" fmla="val -10560"/>
                  <a:gd name="adj2" fmla="val -10896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B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55" y="3659293"/>
                <a:ext cx="3995545" cy="1284501"/>
              </a:xfrm>
              <a:prstGeom prst="cloudCallout">
                <a:avLst>
                  <a:gd name="adj1" fmla="val -10560"/>
                  <a:gd name="adj2" fmla="val -108962"/>
                </a:avLst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0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276600" y="4229100"/>
                <a:ext cx="1749425" cy="149466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229100"/>
                <a:ext cx="1749425" cy="14946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900936" y="4229100"/>
            <a:ext cx="57230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72685" y="1549936"/>
            <a:ext cx="6976073" cy="4642126"/>
            <a:chOff x="1148885" y="1305939"/>
            <a:chExt cx="6976073" cy="464212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81200" y="1600200"/>
              <a:ext cx="0" cy="411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47800" y="5486400"/>
              <a:ext cx="6400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162" y="5486400"/>
                  <a:ext cx="42479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48885" y="1305939"/>
                  <a:ext cx="8856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𝛦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B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885" y="1305939"/>
                  <a:ext cx="88569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379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3244850" y="4191000"/>
            <a:ext cx="76200" cy="762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4"/>
          </p:cNvCxnSpPr>
          <p:nvPr/>
        </p:nvCxnSpPr>
        <p:spPr>
          <a:xfrm flipH="1">
            <a:off x="3276600" y="4267200"/>
            <a:ext cx="6350" cy="14631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149180" y="5730397"/>
                <a:ext cx="299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80" y="5730397"/>
                <a:ext cx="299056" cy="276999"/>
              </a:xfrm>
              <a:prstGeom prst="rect">
                <a:avLst/>
              </a:prstGeom>
              <a:blipFill>
                <a:blip r:embed="rId6"/>
                <a:stretch>
                  <a:fillRect l="-12245" r="-102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orizontal Scroll 24"/>
              <p:cNvSpPr/>
              <p:nvPr/>
            </p:nvSpPr>
            <p:spPr>
              <a:xfrm>
                <a:off x="3149180" y="1316058"/>
                <a:ext cx="5309020" cy="968250"/>
              </a:xfrm>
              <a:prstGeom prst="horizontalScroll">
                <a:avLst>
                  <a:gd name="adj" fmla="val 62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μια συνάρτηση</a:t>
                </a:r>
                <a:r>
                  <a:rPr lang="en-BS" dirty="0" smtClean="0"/>
                  <a:t> </a:t>
                </a:r>
                <a:r>
                  <a:rPr lang="el-GR" dirty="0" smtClean="0"/>
                  <a:t>ομογενούς</a:t>
                </a:r>
                <a:r>
                  <a:rPr lang="en-BS" dirty="0" smtClean="0"/>
                  <a:t> (!)</a:t>
                </a:r>
                <a:r>
                  <a:rPr lang="el-GR" dirty="0" smtClean="0"/>
                  <a:t> ηλεκτρικού πεδίου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𝛦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Horizontal Scrol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80" y="1316058"/>
                <a:ext cx="5309020" cy="968250"/>
              </a:xfrm>
              <a:prstGeom prst="horizontalScroll">
                <a:avLst>
                  <a:gd name="adj" fmla="val 623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26" idx="4"/>
          </p:cNvCxnSpPr>
          <p:nvPr/>
        </p:nvCxnSpPr>
        <p:spPr>
          <a:xfrm>
            <a:off x="5026025" y="4267200"/>
            <a:ext cx="3175" cy="14631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879672" y="5723769"/>
                <a:ext cx="299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72" y="5723769"/>
                <a:ext cx="299056" cy="276999"/>
              </a:xfrm>
              <a:prstGeom prst="rect">
                <a:avLst/>
              </a:prstGeom>
              <a:blipFill>
                <a:blip r:embed="rId8"/>
                <a:stretch>
                  <a:fillRect l="-12000" r="-6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87925" y="4191000"/>
            <a:ext cx="76200" cy="762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44850" y="6192062"/>
            <a:ext cx="18192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009385" y="6180710"/>
                <a:ext cx="31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85" y="6180710"/>
                <a:ext cx="319575" cy="276999"/>
              </a:xfrm>
              <a:prstGeom prst="rect">
                <a:avLst/>
              </a:prstGeom>
              <a:blipFill>
                <a:blip r:embed="rId9"/>
                <a:stretch>
                  <a:fillRect l="-19231" r="-961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3810000" y="2450202"/>
                <a:ext cx="4927390" cy="1070646"/>
              </a:xfrm>
              <a:prstGeom prst="cloudCallout">
                <a:avLst>
                  <a:gd name="adj1" fmla="val -28668"/>
                  <a:gd name="adj2" fmla="val -91346"/>
                </a:avLst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B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B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B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50202"/>
                <a:ext cx="4927390" cy="1070646"/>
              </a:xfrm>
              <a:prstGeom prst="cloudCallout">
                <a:avLst>
                  <a:gd name="adj1" fmla="val -28668"/>
                  <a:gd name="adj2" fmla="val -91346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 flipV="1">
            <a:off x="1754470" y="4191000"/>
            <a:ext cx="15387" cy="151212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293422" y="4712745"/>
                <a:ext cx="513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𝛦</m:t>
                          </m:r>
                        </m:e>
                        <m:sub>
                          <m:r>
                            <a:rPr lang="en-B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22" y="4712745"/>
                <a:ext cx="51353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2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εκφόρτιση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που τη λέμε «κεραυνό», όπως στην εικόνα.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46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Συνεχής κατανομή φορτίου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γενικεύσουμε τα αποτελέσματά μας σε μια συνεχή κατανομή φορτίου</a:t>
                </a: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κατανομή φορτίου είναι γνωστή, θεωρούμε το δυναμικό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σημείο </a:t>
                </a: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απόστασης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είναι 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παίρνοντας </a:t>
                </a:r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𝒅𝑽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 μηδενικού δυναμικού θεωρείται πάντα ένα σημείο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απείρως μακριά από την κατανομή φορτίου.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>
                <a:blip r:embed="rId2"/>
                <a:stretch>
                  <a:fillRect t="-81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μήκους </a:t>
                </a:r>
                <a:r>
                  <a:rPr lang="en-US" b="1" dirty="0">
                    <a:latin typeface="French Script MT" panose="03020402040607040605" pitchFamily="66" charset="0"/>
                    <a:cs typeface="Calibri" panose="020F0502020204030204" pitchFamily="34" charset="0"/>
                  </a:rPr>
                  <a:t>l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Υπολογίστε το ηλεκτρικό πεδίο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ίδιο σημείο.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048000"/>
            <a:ext cx="3020583" cy="3381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645320" y="4451400"/>
              <a:ext cx="705240" cy="743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5960" y="4442040"/>
                <a:ext cx="723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Hint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από ηλεκτρικά πεδία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/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blipFill rotWithShape="0">
                <a:blip r:embed="rId7"/>
                <a:stretch>
                  <a:fillRect l="-3077" t="-5109" r="-2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242760" y="4455000"/>
              <a:ext cx="17341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3040" y="4442760"/>
                <a:ext cx="1754280" cy="5752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Λύση: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μήκους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29056" y="2483755"/>
            <a:ext cx="3020583" cy="3381375"/>
            <a:chOff x="5638800" y="2209800"/>
            <a:chExt cx="3020583" cy="3381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ln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8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72040" y="2709000"/>
              <a:ext cx="6853320" cy="370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000" y="2702880"/>
                <a:ext cx="6867000" cy="37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5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 1 – Λύση: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Υπολογίστε το ηλεκτρικό πεδίο στο ίδιο σημείο.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8800" y="2209800"/>
            <a:ext cx="3020583" cy="3381375"/>
            <a:chOff x="5638800" y="2209800"/>
            <a:chExt cx="3020583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ln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7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53680" y="1777680"/>
              <a:ext cx="7473240" cy="441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920" y="1769040"/>
                <a:ext cx="7488720" cy="44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3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 1 – Λύση: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Υπολογίστε το ηλεκτρικό πεδίο στο ίδιο σημείο.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8800" y="2209800"/>
            <a:ext cx="3020583" cy="3381375"/>
            <a:chOff x="5638800" y="2209800"/>
            <a:chExt cx="3020583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ln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⁡(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7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610200" y="2225160"/>
              <a:ext cx="4902840" cy="277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200" y="2217960"/>
                <a:ext cx="4921200" cy="27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52786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 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Εξάσκηση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Δείξτε ότι το ηλεκτρικό δυναμικό στο σημείο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τις παρακάτω κατανομές φορτίου δίνεται από τις σχέσεις</a:t>
            </a:r>
          </a:p>
          <a:p>
            <a:pPr lvl="1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και βρείτε το ηλεκτρικό πεδίο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ήδη γνωρίζετε από  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προηγούμενες διαλέξεις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μέσω αυτών.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10">
            <a:off x="1190682" y="4158073"/>
            <a:ext cx="2895600" cy="214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𝜋𝜎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blipFill rotWithShape="0">
                <a:blip r:embed="rId5"/>
                <a:stretch>
                  <a:fillRect l="-1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Αγωγοί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Δυναμικό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αν υπάρχουν ιδιότητες αγωγού σε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ηλεκτροστατική ισορροπία οι οποίες είναι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σχετιζόμενες με το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σημεία Α και Β της επιφάνειας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κάθε μονοπάτι στην επιφάνειά του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 στο Β, το ηλεκτρικό πεδίο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κάθετο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στη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Συμπέρασμα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η επιφάνεια οποιουδήποτε φορτισμένου αγωγού σε ηλεκτροστατική ισορροπία είναι μια επιφάνεια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σταθερού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310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 μελέτη του ηλεκτρισμού ως τώρα, τον σχετίσαμε με την έννοια της ηλεκτρικής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δύναμης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Τώρα θα συσχετίσουμε τα ηλεκτρικά φαινόμενα με την έννοια της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ορίσουμε την έννοια του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ηλεκτρικού δυναμικού και της ηλεκτρικής δυναμικής ενέργειας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ηλεκτρικό δυναμικό έχει μεγάλη εφαρμογή στη λειτουργία των ηλεκτρικών κυκλωμάτων και συσκευών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περιγράψουμε φαινόμενα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μεγαλύτερη ευκολία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απ’ ότι με χρήση πεδίων και δυνάμεων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…όπως περιγράψαμε πιο εύκολα τα φαινόμενα της Μηχανικής με ενεργειακά θεωρήματα σε σχέση με την περιγραφή μέσω δυνάμεων και εξισώσεων κινηματικής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το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  <a:r>
                  <a:rPr lang="aa-ET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ως ένα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απομονωμένο σύστημα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φορτίο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10000" y="3866535"/>
            <a:ext cx="4191000" cy="2362200"/>
            <a:chOff x="3810000" y="3866535"/>
            <a:chExt cx="4191000" cy="2362200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00" y="3866535"/>
              <a:ext cx="4191000" cy="2362200"/>
              <a:chOff x="1219200" y="3581400"/>
              <a:chExt cx="4191000" cy="23622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219200" y="3581400"/>
                <a:ext cx="4191000" cy="2362200"/>
                <a:chOff x="1219200" y="3581400"/>
                <a:chExt cx="4191000" cy="236220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1219200" y="5331542"/>
                  <a:ext cx="4191000" cy="612058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4038600" y="4191000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60" y="3760934"/>
                    <a:ext cx="437940" cy="4029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206" y="4335403"/>
                  <a:ext cx="36958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ασκείται στο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δύναμη οφείλεται στο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θα κινηθεί λόγω της ηλεκτρικής δύναμης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ηλεκτρική δύναμη είναι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</a:t>
                </a:r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πειραματικά) και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του συστήματος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έργο της,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εσωτερικό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στο σύστημα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παράγει εσωτερικό έργο στο σύστημα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ακριβώς η βαρύτητα (βαρυτικό πεδίο) στο σύστημα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βιβλίο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57800" y="990600"/>
            <a:ext cx="3200400" cy="1696065"/>
            <a:chOff x="1219200" y="3581400"/>
            <a:chExt cx="4191000" cy="23622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3581400"/>
              <a:ext cx="4191000" cy="2362200"/>
              <a:chOff x="1219200" y="3581400"/>
              <a:chExt cx="4191000" cy="23622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3581400"/>
                <a:ext cx="4114800" cy="99060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219200" y="4419600"/>
                <a:ext cx="4191000" cy="45597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5105400"/>
                <a:ext cx="4191000" cy="2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19200" y="5331542"/>
                <a:ext cx="4191000" cy="61205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4038600" y="41910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267200" y="4171336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25244" y="3666297"/>
                  <a:ext cx="437940" cy="4029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244" y="3666297"/>
                  <a:ext cx="437940" cy="4029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7083" r="-27273" b="-35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8024651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σημειακού φορτίου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ηλεκτρικό πεδίο…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της ηλεκτρικής δύναμης που παράγεται στο φορτίο 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8024651" cy="5181600"/>
              </a:xfrm>
              <a:blipFill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189513" y="3957486"/>
            <a:ext cx="4549099" cy="2362200"/>
            <a:chOff x="1841530" y="3735028"/>
            <a:chExt cx="4549099" cy="2362200"/>
          </a:xfrm>
        </p:grpSpPr>
        <p:grpSp>
          <p:nvGrpSpPr>
            <p:cNvPr id="7" name="Group 6"/>
            <p:cNvGrpSpPr/>
            <p:nvPr/>
          </p:nvGrpSpPr>
          <p:grpSpPr>
            <a:xfrm>
              <a:off x="1841530" y="3735028"/>
              <a:ext cx="4549099" cy="2362200"/>
              <a:chOff x="3810000" y="3866535"/>
              <a:chExt cx="4549099" cy="23622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10000" y="3866535"/>
                <a:ext cx="4549099" cy="2362200"/>
                <a:chOff x="1219200" y="3581400"/>
                <a:chExt cx="4549099" cy="23622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219200" y="3581400"/>
                  <a:ext cx="4191000" cy="2362200"/>
                  <a:chOff x="1219200" y="3581400"/>
                  <a:chExt cx="4191000" cy="2362200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1219200" y="3581400"/>
                    <a:ext cx="4114800" cy="990600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1219200" y="4419600"/>
                    <a:ext cx="4191000" cy="45597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flipV="1">
                    <a:off x="1219200" y="5105400"/>
                    <a:ext cx="4191000" cy="2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1219200" y="5331542"/>
                    <a:ext cx="4191000" cy="612058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2785002" y="4372283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4267200" y="4171336"/>
                  <a:ext cx="685800" cy="1143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3660" y="3760934"/>
                      <a:ext cx="1024639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1212"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l-GR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6235" y="4553652"/>
                    <a:ext cx="369588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3638340" y="4104448"/>
              <a:ext cx="914400" cy="524702"/>
              <a:chOff x="3638340" y="4104448"/>
              <a:chExt cx="914400" cy="52470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638340" y="4514850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4800" y="4104448"/>
                    <a:ext cx="437940" cy="4029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1212" r="-26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Oval 1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21632" y="4810227"/>
              <a:ext cx="1365490" cy="14154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946622"/>
                  <a:ext cx="30380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0000" t="-46667" r="-106000" b="-111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l-G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702" y="4229100"/>
                  <a:ext cx="36958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48451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Θυμηθείτε: το έργο μιας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εσωτερικής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συντηρητικής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δύναμης σε ένα σύστημα ισούται με την αρνητική μεταβολή της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δυναμικής του ενέργειας: της </a:t>
                </a:r>
                <a:r>
                  <a:rPr lang="el-GR" b="1" dirty="0">
                    <a:solidFill>
                      <a:srgbClr val="EA32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ηλεκτρικής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δυναμικής του ενέργειας!</a:t>
                </a:r>
                <a:endParaRPr lang="en-US" sz="1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πεπερασμένη μετατόπιση από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σημείο (Α) στο (Β) είναι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48451" cy="5181600"/>
              </a:xfrm>
              <a:blipFill>
                <a:blip r:embed="rId3"/>
                <a:stretch>
                  <a:fillRect t="-941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67608" y="5792769"/>
                <a:ext cx="3170816" cy="703896"/>
              </a:xfrm>
              <a:prstGeom prst="horizontalScroll">
                <a:avLst>
                  <a:gd name="adj" fmla="val 6501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Δεν εξαρτάται </a:t>
                </a:r>
                <a:r>
                  <a:rPr kumimoji="0" lang="el-G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απ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’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το μονοπάτι:</a:t>
                </a:r>
                <a:r>
                  <a:rPr kumimoji="0" lang="en-US" sz="1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acc>
                      <m:accPr>
                        <m:chr m:val="⃗"/>
                        <m:ctrlPr>
                          <a:rPr kumimoji="0" lang="el-GR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</m:acc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</a:t>
                </a:r>
                <a:r>
                  <a:rPr kumimoji="0" lang="el-G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συντηρητική δύναμη!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08" y="5792769"/>
                <a:ext cx="3170816" cy="703896"/>
              </a:xfrm>
              <a:prstGeom prst="horizontalScroll">
                <a:avLst>
                  <a:gd name="adj" fmla="val 6501"/>
                </a:avLst>
              </a:prstGeom>
              <a:blipFill rotWithShape="0">
                <a:blip r:embed="rId4"/>
                <a:stretch>
                  <a:fillRect b="-16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81766" y="672192"/>
            <a:ext cx="3112726" cy="1185626"/>
            <a:chOff x="1841530" y="3735028"/>
            <a:chExt cx="4233446" cy="202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1841530" y="3735028"/>
              <a:ext cx="4233446" cy="2021852"/>
              <a:chOff x="1219200" y="3581400"/>
              <a:chExt cx="4233446" cy="20218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9200" y="3581400"/>
                <a:ext cx="4191000" cy="2021852"/>
                <a:chOff x="1219200" y="3581400"/>
                <a:chExt cx="4191000" cy="2021852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1219200" y="3581400"/>
                  <a:ext cx="4114800" cy="99060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1219200" y="4419600"/>
                  <a:ext cx="4191000" cy="45597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1219200" y="5105400"/>
                  <a:ext cx="4191000" cy="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1219200" y="5243535"/>
                  <a:ext cx="4191000" cy="359717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2785002" y="4372283"/>
                <a:ext cx="228600" cy="228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267200" y="4171336"/>
                <a:ext cx="685800" cy="1143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3659" y="3760934"/>
                    <a:ext cx="708987" cy="6871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Arrow Connector 13"/>
            <p:cNvCxnSpPr/>
            <p:nvPr/>
          </p:nvCxnSpPr>
          <p:spPr>
            <a:xfrm flipV="1">
              <a:off x="3638341" y="4514850"/>
              <a:ext cx="685800" cy="114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658522" y="43434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521632" y="4635357"/>
              <a:ext cx="1365490" cy="14154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165656" y="4780676"/>
                  <a:ext cx="3038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656" y="4780676"/>
                  <a:ext cx="30380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889" t="-77778" r="-133333" b="-8518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11789</TotalTime>
  <Words>1278</Words>
  <Application>Microsoft Office PowerPoint</Application>
  <PresentationFormat>On-screen Show (4:3)</PresentationFormat>
  <Paragraphs>404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</vt:lpstr>
      <vt:lpstr>Cambria Math</vt:lpstr>
      <vt:lpstr>French Script MT</vt:lpstr>
      <vt:lpstr>Wingdings</vt:lpstr>
      <vt:lpstr>Wingdings 2</vt:lpstr>
      <vt:lpstr>Theme2</vt:lpstr>
      <vt:lpstr>1_Theme2</vt:lpstr>
      <vt:lpstr>PowerPoint Presentation</vt:lpstr>
      <vt:lpstr>Reminder…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1194</cp:revision>
  <cp:lastPrinted>2019-11-14T08:09:52Z</cp:lastPrinted>
  <dcterms:created xsi:type="dcterms:W3CDTF">2006-08-16T00:00:00Z</dcterms:created>
  <dcterms:modified xsi:type="dcterms:W3CDTF">2023-12-13T11:34:10Z</dcterms:modified>
  <cp:contentStatus/>
</cp:coreProperties>
</file>